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87C66-BD64-41F3-81B7-868FC5739A8A}" type="datetimeFigureOut">
              <a:rPr lang="en-GB" smtClean="0"/>
              <a:t>16-Oct-2023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4D309-1D20-40D7-A81E-F5820B93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38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DA5-4918-4612-98FB-00DD5065A3C1}" type="datetimeFigureOut">
              <a:rPr lang="en-GB" smtClean="0"/>
              <a:t>16-Oct-2023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896A-CE5A-4FD5-9332-138A84CD3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92635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DA5-4918-4612-98FB-00DD5065A3C1}" type="datetimeFigureOut">
              <a:rPr lang="en-GB" smtClean="0"/>
              <a:t>16-Oct-2023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896A-CE5A-4FD5-9332-138A84CD3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981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DA5-4918-4612-98FB-00DD5065A3C1}" type="datetimeFigureOut">
              <a:rPr lang="en-GB" smtClean="0"/>
              <a:t>16-Oct-2023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896A-CE5A-4FD5-9332-138A84CD3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38962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DA5-4918-4612-98FB-00DD5065A3C1}" type="datetimeFigureOut">
              <a:rPr lang="en-GB" smtClean="0"/>
              <a:t>16-Oct-2023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896A-CE5A-4FD5-9332-138A84CD38BF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77619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DA5-4918-4612-98FB-00DD5065A3C1}" type="datetimeFigureOut">
              <a:rPr lang="en-GB" smtClean="0"/>
              <a:t>16-Oct-2023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896A-CE5A-4FD5-9332-138A84CD3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01997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DA5-4918-4612-98FB-00DD5065A3C1}" type="datetimeFigureOut">
              <a:rPr lang="en-GB" smtClean="0"/>
              <a:t>16-Oct-2023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896A-CE5A-4FD5-9332-138A84CD3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85373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DA5-4918-4612-98FB-00DD5065A3C1}" type="datetimeFigureOut">
              <a:rPr lang="en-GB" smtClean="0"/>
              <a:t>16-Oct-2023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896A-CE5A-4FD5-9332-138A84CD3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6255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DA5-4918-4612-98FB-00DD5065A3C1}" type="datetimeFigureOut">
              <a:rPr lang="en-GB" smtClean="0"/>
              <a:t>16-Oct-2023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896A-CE5A-4FD5-9332-138A84CD3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66584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DA5-4918-4612-98FB-00DD5065A3C1}" type="datetimeFigureOut">
              <a:rPr lang="en-GB" smtClean="0"/>
              <a:t>16-Oct-2023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896A-CE5A-4FD5-9332-138A84CD3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7448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DA5-4918-4612-98FB-00DD5065A3C1}" type="datetimeFigureOut">
              <a:rPr lang="en-GB" smtClean="0"/>
              <a:t>16-Oct-2023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896A-CE5A-4FD5-9332-138A84CD3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4864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DA5-4918-4612-98FB-00DD5065A3C1}" type="datetimeFigureOut">
              <a:rPr lang="en-GB" smtClean="0"/>
              <a:t>16-Oct-2023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896A-CE5A-4FD5-9332-138A84CD3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41063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DA5-4918-4612-98FB-00DD5065A3C1}" type="datetimeFigureOut">
              <a:rPr lang="en-GB" smtClean="0"/>
              <a:t>16-Oct-2023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896A-CE5A-4FD5-9332-138A84CD3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6254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DA5-4918-4612-98FB-00DD5065A3C1}" type="datetimeFigureOut">
              <a:rPr lang="en-GB" smtClean="0"/>
              <a:t>16-Oct-2023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896A-CE5A-4FD5-9332-138A84CD3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95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DA5-4918-4612-98FB-00DD5065A3C1}" type="datetimeFigureOut">
              <a:rPr lang="en-GB" smtClean="0"/>
              <a:t>16-Oct-2023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896A-CE5A-4FD5-9332-138A84CD3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9069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DA5-4918-4612-98FB-00DD5065A3C1}" type="datetimeFigureOut">
              <a:rPr lang="en-GB" smtClean="0"/>
              <a:t>16-Oct-2023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896A-CE5A-4FD5-9332-138A84CD3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8442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DA5-4918-4612-98FB-00DD5065A3C1}" type="datetimeFigureOut">
              <a:rPr lang="en-GB" smtClean="0"/>
              <a:t>16-Oct-2023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896A-CE5A-4FD5-9332-138A84CD3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5344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DA5-4918-4612-98FB-00DD5065A3C1}" type="datetimeFigureOut">
              <a:rPr lang="en-GB" smtClean="0"/>
              <a:t>16-Oct-2023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896A-CE5A-4FD5-9332-138A84CD3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5947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CCDDA5-4918-4612-98FB-00DD5065A3C1}" type="datetimeFigureOut">
              <a:rPr lang="en-GB" smtClean="0"/>
              <a:t>16-Oct-2023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896A-CE5A-4FD5-9332-138A84CD3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92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C6AD-6F19-4E2D-B3A5-FB82884B6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278471" cy="2911756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Algerian" panose="04020705040A02060702" pitchFamily="82" charset="0"/>
              </a:rPr>
              <a:t>Automating New Student College Email Creation with Selenium and Excel Data</a:t>
            </a:r>
            <a:endParaRPr lang="en-GB" sz="48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8257E-ADD7-4B6A-957C-7AD88FAA0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9952"/>
            <a:ext cx="9278470" cy="1541929"/>
          </a:xfrm>
        </p:spPr>
        <p:txBody>
          <a:bodyPr>
            <a:normAutofit lnSpcReduction="10000"/>
          </a:bodyPr>
          <a:lstStyle/>
          <a:p>
            <a:r>
              <a:rPr lang="en-IN" sz="1800" dirty="0">
                <a:latin typeface="Bell MT" panose="02020503060305020303" pitchFamily="18" charset="0"/>
              </a:rPr>
              <a:t>SUBMITTED TO :-</a:t>
            </a:r>
          </a:p>
          <a:p>
            <a:r>
              <a:rPr lang="en-IN" sz="1800" dirty="0">
                <a:latin typeface="Bell MT" panose="02020503060305020303" pitchFamily="18" charset="0"/>
              </a:rPr>
              <a:t>Mrs. Nisha Vashishth</a:t>
            </a:r>
          </a:p>
          <a:p>
            <a:r>
              <a:rPr lang="en-IN" sz="1800" dirty="0">
                <a:latin typeface="Bell MT" panose="02020503060305020303" pitchFamily="18" charset="0"/>
              </a:rPr>
              <a:t>SUBMITTED BY :-</a:t>
            </a:r>
          </a:p>
          <a:p>
            <a:r>
              <a:rPr lang="en-IN" sz="1800" dirty="0">
                <a:latin typeface="Bell MT" panose="02020503060305020303" pitchFamily="18" charset="0"/>
              </a:rPr>
              <a:t>SAJID, PRIYANSHU, REYAZ &amp; Minhaj</a:t>
            </a:r>
            <a:endParaRPr lang="en-GB" sz="1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06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EBA4-FC39-4FE5-A087-2390975B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56763"/>
          </a:xfrm>
        </p:spPr>
        <p:txBody>
          <a:bodyPr/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Introduction to Selenium Automation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4D07-A105-4F31-97B3-0259B72E5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Understanding the Tech</a:t>
            </a:r>
          </a:p>
          <a:p>
            <a:r>
              <a:rPr lang="en-GB" sz="3200" dirty="0"/>
              <a:t>Time Efficiency of User</a:t>
            </a:r>
          </a:p>
          <a:p>
            <a:r>
              <a:rPr lang="en-IN" sz="3200" dirty="0"/>
              <a:t>Working Process</a:t>
            </a:r>
          </a:p>
          <a:p>
            <a:r>
              <a:rPr lang="en-IN" sz="3200" dirty="0"/>
              <a:t>Objectives of Presentation	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23747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7C46-662F-448D-87B7-8479E6B1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637996"/>
          </a:xfrm>
        </p:spPr>
        <p:txBody>
          <a:bodyPr>
            <a:normAutofit/>
          </a:bodyPr>
          <a:lstStyle/>
          <a:p>
            <a:r>
              <a:rPr lang="en-IN" sz="3200" b="1" dirty="0"/>
              <a:t>Understanding the Tech</a:t>
            </a:r>
            <a:endParaRPr lang="en-GB" sz="3200" b="1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B8939AE-41B6-4785-BF99-ED310CA557F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312894"/>
            <a:ext cx="5475517" cy="27342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37E21-22C4-4131-B483-B2D50E52B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3907" y="2743200"/>
            <a:ext cx="5084979" cy="294938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We will use HTML to create the Login page &amp; Registration page of Email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Selenium WebDriver with Python will be used to automation of the Webpages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/>
              <a:t>Amazon AWS </a:t>
            </a:r>
            <a:r>
              <a:rPr lang="en-IN" sz="2000" dirty="0"/>
              <a:t>S3 (Simple Storage Service) used for store the program file </a:t>
            </a:r>
            <a:r>
              <a:rPr lang="en-IN" sz="2000"/>
              <a:t>and accessed by a link 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Excel will store the data of the newly admitted Students and from that data, we will create students emails in a click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94911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BBEC-1448-4FAC-BE3A-A1B96E15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017494"/>
          </a:xfrm>
        </p:spPr>
        <p:txBody>
          <a:bodyPr/>
          <a:lstStyle/>
          <a:p>
            <a:r>
              <a:rPr lang="en-IN" sz="3200" b="1" dirty="0"/>
              <a:t>Time Efficiency of User</a:t>
            </a:r>
            <a:endParaRPr lang="en-GB" sz="32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4119E8-65A8-403E-8B56-47946364B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502" y="2465294"/>
            <a:ext cx="6360099" cy="32375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0DEDE-8C15-4C19-BC6E-5D53A9FBE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By using Selenium WebDriver once you create a program then it allow you to create multiple emails and it save your time from filling out form manually or data entering.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can lead to faster data filling to web pages  at the speed of a computer program, which is generally faster and more consistent than manual interactions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042190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62FE-289E-41A1-9AE6-AF8C67D4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800" b="1" dirty="0"/>
              <a:t>Working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E988F-6B6E-4375-91F0-2868460E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Project we create a HTML Login Page and a Registration Page</a:t>
            </a:r>
          </a:p>
          <a:p>
            <a:r>
              <a:rPr lang="en-IN" dirty="0"/>
              <a:t>We use Excel data of students from Data Entry at the time of Admission, with that data we create </a:t>
            </a:r>
            <a:r>
              <a:rPr lang="en-IN"/>
              <a:t>college email id </a:t>
            </a:r>
            <a:r>
              <a:rPr lang="en-IN" dirty="0"/>
              <a:t>of students on a single click.</a:t>
            </a:r>
          </a:p>
          <a:p>
            <a:r>
              <a:rPr lang="en-IN" dirty="0"/>
              <a:t>We will use selenium WebDriver for :-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Open Link with any Browser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Click on Signup link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Auto fill the form from excel sheet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After filling out form Click on Register Button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Hurray!! Email Created Successfully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7068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F532-A446-47C4-AE97-6C6D8C46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3353"/>
          </a:xfrm>
        </p:spPr>
        <p:txBody>
          <a:bodyPr/>
          <a:lstStyle/>
          <a:p>
            <a:pPr algn="ctr"/>
            <a:r>
              <a:rPr lang="en-IN" sz="4400" b="1" dirty="0"/>
              <a:t>Objectives of Presentation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427F-5FCD-4B0F-9866-E38176383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Informative Objective:</a:t>
            </a:r>
            <a:r>
              <a:rPr lang="en-US" dirty="0"/>
              <a:t> To inform the audience about the automation process for creating college email accounts for newly admitted students using Selenium and Excel data.</a:t>
            </a:r>
          </a:p>
          <a:p>
            <a:r>
              <a:rPr lang="en-US" b="1" dirty="0"/>
              <a:t>Efficiency Objective:</a:t>
            </a:r>
            <a:r>
              <a:rPr lang="en-US" dirty="0"/>
              <a:t> To highlight the time and resource efficiency achieved through this automated process.</a:t>
            </a:r>
          </a:p>
          <a:p>
            <a:r>
              <a:rPr lang="en-US" b="1" dirty="0"/>
              <a:t>Benefits Objective:</a:t>
            </a:r>
            <a:r>
              <a:rPr lang="en-US" dirty="0"/>
              <a:t> To showcase the benefits of this automation method, such as accuracy, speed, and reduced manual workload.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5336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31B9D4-725D-4999-AAE3-EEE08F660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667" y="52667"/>
            <a:ext cx="6752665" cy="675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210</TotalTime>
  <Words>328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Algerian</vt:lpstr>
      <vt:lpstr>Arial</vt:lpstr>
      <vt:lpstr>Arial Rounded MT Bold</vt:lpstr>
      <vt:lpstr>Bell MT</vt:lpstr>
      <vt:lpstr>Calibri</vt:lpstr>
      <vt:lpstr>Century Gothic</vt:lpstr>
      <vt:lpstr>Wingdings</vt:lpstr>
      <vt:lpstr>Wingdings 3</vt:lpstr>
      <vt:lpstr>Ion</vt:lpstr>
      <vt:lpstr>Automating New Student College Email Creation with Selenium and Excel Data</vt:lpstr>
      <vt:lpstr>Introduction to Selenium Automation</vt:lpstr>
      <vt:lpstr>Understanding the Tech</vt:lpstr>
      <vt:lpstr>Time Efficiency of User</vt:lpstr>
      <vt:lpstr>Working Process</vt:lpstr>
      <vt:lpstr>Objectives of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New Student College Email Creation with Selenium and Excel Data</dc:title>
  <dc:creator>Sajid Ahmad Raza</dc:creator>
  <cp:lastModifiedBy>Sajid Ahmad Raza</cp:lastModifiedBy>
  <cp:revision>23</cp:revision>
  <dcterms:created xsi:type="dcterms:W3CDTF">2023-10-15T15:16:53Z</dcterms:created>
  <dcterms:modified xsi:type="dcterms:W3CDTF">2023-10-16T11:00:05Z</dcterms:modified>
</cp:coreProperties>
</file>