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7"/>
    <p:restoredTop sz="94648"/>
  </p:normalViewPr>
  <p:slideViewPr>
    <p:cSldViewPr>
      <p:cViewPr varScale="1">
        <p:scale>
          <a:sx n="81" d="100"/>
          <a:sy n="81" d="100"/>
        </p:scale>
        <p:origin x="680" y="184"/>
      </p:cViewPr>
      <p:guideLst>
        <p:guide orient="horz" pos="2880"/>
        <p:guide pos="21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82421" y="3174372"/>
            <a:ext cx="6923156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61736"/>
            <a:ext cx="2003904" cy="398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2500412" y="1320571"/>
            <a:ext cx="3472179" cy="1504950"/>
          </a:xfrm>
          <a:custGeom>
            <a:avLst/>
            <a:gdLst/>
            <a:ahLst/>
            <a:cxnLst/>
            <a:rect l="l" t="t" r="r" b="b"/>
            <a:pathLst>
              <a:path w="3472179" h="1504950">
                <a:moveTo>
                  <a:pt x="111961" y="1504949"/>
                </a:moveTo>
                <a:lnTo>
                  <a:pt x="111455" y="1504949"/>
                </a:lnTo>
                <a:lnTo>
                  <a:pt x="68246" y="1496196"/>
                </a:lnTo>
                <a:lnTo>
                  <a:pt x="32736" y="1472190"/>
                </a:lnTo>
                <a:lnTo>
                  <a:pt x="8785" y="1436598"/>
                </a:lnTo>
                <a:lnTo>
                  <a:pt x="0" y="1393031"/>
                </a:lnTo>
                <a:lnTo>
                  <a:pt x="8785" y="1349468"/>
                </a:lnTo>
                <a:lnTo>
                  <a:pt x="32736" y="1313878"/>
                </a:lnTo>
                <a:lnTo>
                  <a:pt x="68246" y="1289873"/>
                </a:lnTo>
                <a:lnTo>
                  <a:pt x="111708" y="1281069"/>
                </a:lnTo>
                <a:lnTo>
                  <a:pt x="155171" y="1289873"/>
                </a:lnTo>
                <a:lnTo>
                  <a:pt x="190681" y="1313878"/>
                </a:lnTo>
                <a:lnTo>
                  <a:pt x="214632" y="1349468"/>
                </a:lnTo>
                <a:lnTo>
                  <a:pt x="223417" y="1393031"/>
                </a:lnTo>
                <a:lnTo>
                  <a:pt x="214632" y="1436598"/>
                </a:lnTo>
                <a:lnTo>
                  <a:pt x="190681" y="1472190"/>
                </a:lnTo>
                <a:lnTo>
                  <a:pt x="155171" y="1496196"/>
                </a:lnTo>
                <a:lnTo>
                  <a:pt x="111961" y="1504949"/>
                </a:lnTo>
                <a:close/>
              </a:path>
              <a:path w="3472179" h="1504950">
                <a:moveTo>
                  <a:pt x="924035" y="1504949"/>
                </a:moveTo>
                <a:lnTo>
                  <a:pt x="923528" y="1504949"/>
                </a:lnTo>
                <a:lnTo>
                  <a:pt x="880316" y="1496196"/>
                </a:lnTo>
                <a:lnTo>
                  <a:pt x="844806" y="1472190"/>
                </a:lnTo>
                <a:lnTo>
                  <a:pt x="820857" y="1436598"/>
                </a:lnTo>
                <a:lnTo>
                  <a:pt x="812073" y="1393031"/>
                </a:lnTo>
                <a:lnTo>
                  <a:pt x="820857" y="1349468"/>
                </a:lnTo>
                <a:lnTo>
                  <a:pt x="844806" y="1313878"/>
                </a:lnTo>
                <a:lnTo>
                  <a:pt x="880316" y="1289873"/>
                </a:lnTo>
                <a:lnTo>
                  <a:pt x="923781" y="1281069"/>
                </a:lnTo>
                <a:lnTo>
                  <a:pt x="967243" y="1289873"/>
                </a:lnTo>
                <a:lnTo>
                  <a:pt x="1002750" y="1313878"/>
                </a:lnTo>
                <a:lnTo>
                  <a:pt x="1026699" y="1349468"/>
                </a:lnTo>
                <a:lnTo>
                  <a:pt x="1035483" y="1393031"/>
                </a:lnTo>
                <a:lnTo>
                  <a:pt x="1026699" y="1436598"/>
                </a:lnTo>
                <a:lnTo>
                  <a:pt x="1002750" y="1472190"/>
                </a:lnTo>
                <a:lnTo>
                  <a:pt x="967243" y="1496196"/>
                </a:lnTo>
                <a:lnTo>
                  <a:pt x="924035" y="1504949"/>
                </a:lnTo>
                <a:close/>
              </a:path>
              <a:path w="3472179" h="1504950">
                <a:moveTo>
                  <a:pt x="1736108" y="1504949"/>
                </a:moveTo>
                <a:lnTo>
                  <a:pt x="1735601" y="1504949"/>
                </a:lnTo>
                <a:lnTo>
                  <a:pt x="1692389" y="1496196"/>
                </a:lnTo>
                <a:lnTo>
                  <a:pt x="1656879" y="1472190"/>
                </a:lnTo>
                <a:lnTo>
                  <a:pt x="1632930" y="1436598"/>
                </a:lnTo>
                <a:lnTo>
                  <a:pt x="1624146" y="1393031"/>
                </a:lnTo>
                <a:lnTo>
                  <a:pt x="1632930" y="1349468"/>
                </a:lnTo>
                <a:lnTo>
                  <a:pt x="1656879" y="1313878"/>
                </a:lnTo>
                <a:lnTo>
                  <a:pt x="1692389" y="1289873"/>
                </a:lnTo>
                <a:lnTo>
                  <a:pt x="1735855" y="1281069"/>
                </a:lnTo>
                <a:lnTo>
                  <a:pt x="1779316" y="1289873"/>
                </a:lnTo>
                <a:lnTo>
                  <a:pt x="1814824" y="1313878"/>
                </a:lnTo>
                <a:lnTo>
                  <a:pt x="1838772" y="1349468"/>
                </a:lnTo>
                <a:lnTo>
                  <a:pt x="1847556" y="1393031"/>
                </a:lnTo>
                <a:lnTo>
                  <a:pt x="1838772" y="1436598"/>
                </a:lnTo>
                <a:lnTo>
                  <a:pt x="1814824" y="1472190"/>
                </a:lnTo>
                <a:lnTo>
                  <a:pt x="1779316" y="1496196"/>
                </a:lnTo>
                <a:lnTo>
                  <a:pt x="1736108" y="1504949"/>
                </a:lnTo>
                <a:close/>
              </a:path>
              <a:path w="3472179" h="1504950">
                <a:moveTo>
                  <a:pt x="3360247" y="1504949"/>
                </a:moveTo>
                <a:lnTo>
                  <a:pt x="3359741" y="1504949"/>
                </a:lnTo>
                <a:lnTo>
                  <a:pt x="3316533" y="1496196"/>
                </a:lnTo>
                <a:lnTo>
                  <a:pt x="3281025" y="1472190"/>
                </a:lnTo>
                <a:lnTo>
                  <a:pt x="3257076" y="1436598"/>
                </a:lnTo>
                <a:lnTo>
                  <a:pt x="3248292" y="1393031"/>
                </a:lnTo>
                <a:lnTo>
                  <a:pt x="3257076" y="1349468"/>
                </a:lnTo>
                <a:lnTo>
                  <a:pt x="3281025" y="1313878"/>
                </a:lnTo>
                <a:lnTo>
                  <a:pt x="3316533" y="1289873"/>
                </a:lnTo>
                <a:lnTo>
                  <a:pt x="3359994" y="1281069"/>
                </a:lnTo>
                <a:lnTo>
                  <a:pt x="3403460" y="1289873"/>
                </a:lnTo>
                <a:lnTo>
                  <a:pt x="3438969" y="1313878"/>
                </a:lnTo>
                <a:lnTo>
                  <a:pt x="3462919" y="1349468"/>
                </a:lnTo>
                <a:lnTo>
                  <a:pt x="3471703" y="1393031"/>
                </a:lnTo>
                <a:lnTo>
                  <a:pt x="3462919" y="1436598"/>
                </a:lnTo>
                <a:lnTo>
                  <a:pt x="3438969" y="1472190"/>
                </a:lnTo>
                <a:lnTo>
                  <a:pt x="3403460" y="1496196"/>
                </a:lnTo>
                <a:lnTo>
                  <a:pt x="3360247" y="1504949"/>
                </a:lnTo>
                <a:close/>
              </a:path>
              <a:path w="3472179" h="1504950">
                <a:moveTo>
                  <a:pt x="2548181" y="1504949"/>
                </a:moveTo>
                <a:lnTo>
                  <a:pt x="2547675" y="1504949"/>
                </a:lnTo>
                <a:lnTo>
                  <a:pt x="2504462" y="1496196"/>
                </a:lnTo>
                <a:lnTo>
                  <a:pt x="2468953" y="1472190"/>
                </a:lnTo>
                <a:lnTo>
                  <a:pt x="2445003" y="1436598"/>
                </a:lnTo>
                <a:lnTo>
                  <a:pt x="2436219" y="1393031"/>
                </a:lnTo>
                <a:lnTo>
                  <a:pt x="2445003" y="1349468"/>
                </a:lnTo>
                <a:lnTo>
                  <a:pt x="2468953" y="1313878"/>
                </a:lnTo>
                <a:lnTo>
                  <a:pt x="2504462" y="1289873"/>
                </a:lnTo>
                <a:lnTo>
                  <a:pt x="2547928" y="1281069"/>
                </a:lnTo>
                <a:lnTo>
                  <a:pt x="2591389" y="1289873"/>
                </a:lnTo>
                <a:lnTo>
                  <a:pt x="2626897" y="1313878"/>
                </a:lnTo>
                <a:lnTo>
                  <a:pt x="2650845" y="1349468"/>
                </a:lnTo>
                <a:lnTo>
                  <a:pt x="2659629" y="1393031"/>
                </a:lnTo>
                <a:lnTo>
                  <a:pt x="2650845" y="1436598"/>
                </a:lnTo>
                <a:lnTo>
                  <a:pt x="2626897" y="1472190"/>
                </a:lnTo>
                <a:lnTo>
                  <a:pt x="2591389" y="1496196"/>
                </a:lnTo>
                <a:lnTo>
                  <a:pt x="2548181" y="1504949"/>
                </a:lnTo>
                <a:close/>
              </a:path>
              <a:path w="3472179" h="1504950">
                <a:moveTo>
                  <a:pt x="111708" y="1077977"/>
                </a:moveTo>
                <a:lnTo>
                  <a:pt x="68246" y="1069173"/>
                </a:lnTo>
                <a:lnTo>
                  <a:pt x="32736" y="1045167"/>
                </a:lnTo>
                <a:lnTo>
                  <a:pt x="8785" y="1009575"/>
                </a:lnTo>
                <a:lnTo>
                  <a:pt x="0" y="966008"/>
                </a:lnTo>
                <a:lnTo>
                  <a:pt x="8785" y="922445"/>
                </a:lnTo>
                <a:lnTo>
                  <a:pt x="32736" y="886855"/>
                </a:lnTo>
                <a:lnTo>
                  <a:pt x="68246" y="862850"/>
                </a:lnTo>
                <a:lnTo>
                  <a:pt x="111708" y="854046"/>
                </a:lnTo>
                <a:lnTo>
                  <a:pt x="155171" y="862850"/>
                </a:lnTo>
                <a:lnTo>
                  <a:pt x="190681" y="886855"/>
                </a:lnTo>
                <a:lnTo>
                  <a:pt x="214632" y="922445"/>
                </a:lnTo>
                <a:lnTo>
                  <a:pt x="223417" y="966008"/>
                </a:lnTo>
                <a:lnTo>
                  <a:pt x="214632" y="1009575"/>
                </a:lnTo>
                <a:lnTo>
                  <a:pt x="190681" y="1045167"/>
                </a:lnTo>
                <a:lnTo>
                  <a:pt x="155171" y="1069173"/>
                </a:lnTo>
                <a:lnTo>
                  <a:pt x="111708" y="1077977"/>
                </a:lnTo>
                <a:close/>
              </a:path>
              <a:path w="3472179" h="1504950">
                <a:moveTo>
                  <a:pt x="923781" y="1077977"/>
                </a:moveTo>
                <a:lnTo>
                  <a:pt x="880316" y="1069173"/>
                </a:lnTo>
                <a:lnTo>
                  <a:pt x="844806" y="1045167"/>
                </a:lnTo>
                <a:lnTo>
                  <a:pt x="820857" y="1009575"/>
                </a:lnTo>
                <a:lnTo>
                  <a:pt x="812073" y="966008"/>
                </a:lnTo>
                <a:lnTo>
                  <a:pt x="820857" y="922445"/>
                </a:lnTo>
                <a:lnTo>
                  <a:pt x="844806" y="886855"/>
                </a:lnTo>
                <a:lnTo>
                  <a:pt x="880316" y="862850"/>
                </a:lnTo>
                <a:lnTo>
                  <a:pt x="923781" y="854046"/>
                </a:lnTo>
                <a:lnTo>
                  <a:pt x="967243" y="862850"/>
                </a:lnTo>
                <a:lnTo>
                  <a:pt x="1002750" y="886855"/>
                </a:lnTo>
                <a:lnTo>
                  <a:pt x="1026699" y="922445"/>
                </a:lnTo>
                <a:lnTo>
                  <a:pt x="1035483" y="966008"/>
                </a:lnTo>
                <a:lnTo>
                  <a:pt x="1026699" y="1009575"/>
                </a:lnTo>
                <a:lnTo>
                  <a:pt x="1002750" y="1045167"/>
                </a:lnTo>
                <a:lnTo>
                  <a:pt x="967243" y="1069173"/>
                </a:lnTo>
                <a:lnTo>
                  <a:pt x="923781" y="1077977"/>
                </a:lnTo>
                <a:close/>
              </a:path>
              <a:path w="3472179" h="1504950">
                <a:moveTo>
                  <a:pt x="1735855" y="1077977"/>
                </a:moveTo>
                <a:lnTo>
                  <a:pt x="1692389" y="1069173"/>
                </a:lnTo>
                <a:lnTo>
                  <a:pt x="1656879" y="1045167"/>
                </a:lnTo>
                <a:lnTo>
                  <a:pt x="1632930" y="1009575"/>
                </a:lnTo>
                <a:lnTo>
                  <a:pt x="1624146" y="966008"/>
                </a:lnTo>
                <a:lnTo>
                  <a:pt x="1632930" y="922445"/>
                </a:lnTo>
                <a:lnTo>
                  <a:pt x="1656879" y="886855"/>
                </a:lnTo>
                <a:lnTo>
                  <a:pt x="1692389" y="862850"/>
                </a:lnTo>
                <a:lnTo>
                  <a:pt x="1735855" y="854046"/>
                </a:lnTo>
                <a:lnTo>
                  <a:pt x="1779316" y="862850"/>
                </a:lnTo>
                <a:lnTo>
                  <a:pt x="1814824" y="886855"/>
                </a:lnTo>
                <a:lnTo>
                  <a:pt x="1838772" y="922445"/>
                </a:lnTo>
                <a:lnTo>
                  <a:pt x="1847556" y="966008"/>
                </a:lnTo>
                <a:lnTo>
                  <a:pt x="1838772" y="1009575"/>
                </a:lnTo>
                <a:lnTo>
                  <a:pt x="1814824" y="1045167"/>
                </a:lnTo>
                <a:lnTo>
                  <a:pt x="1779316" y="1069173"/>
                </a:lnTo>
                <a:lnTo>
                  <a:pt x="1735855" y="1077977"/>
                </a:lnTo>
                <a:close/>
              </a:path>
              <a:path w="3472179" h="1504950">
                <a:moveTo>
                  <a:pt x="2547928" y="1077977"/>
                </a:moveTo>
                <a:lnTo>
                  <a:pt x="2504462" y="1069173"/>
                </a:lnTo>
                <a:lnTo>
                  <a:pt x="2468953" y="1045167"/>
                </a:lnTo>
                <a:lnTo>
                  <a:pt x="2445003" y="1009575"/>
                </a:lnTo>
                <a:lnTo>
                  <a:pt x="2436219" y="966008"/>
                </a:lnTo>
                <a:lnTo>
                  <a:pt x="2445003" y="922445"/>
                </a:lnTo>
                <a:lnTo>
                  <a:pt x="2468953" y="886855"/>
                </a:lnTo>
                <a:lnTo>
                  <a:pt x="2504462" y="862850"/>
                </a:lnTo>
                <a:lnTo>
                  <a:pt x="2547928" y="854046"/>
                </a:lnTo>
                <a:lnTo>
                  <a:pt x="2591389" y="862850"/>
                </a:lnTo>
                <a:lnTo>
                  <a:pt x="2626897" y="886855"/>
                </a:lnTo>
                <a:lnTo>
                  <a:pt x="2650845" y="922445"/>
                </a:lnTo>
                <a:lnTo>
                  <a:pt x="2659629" y="966008"/>
                </a:lnTo>
                <a:lnTo>
                  <a:pt x="2650845" y="1009575"/>
                </a:lnTo>
                <a:lnTo>
                  <a:pt x="2626897" y="1045167"/>
                </a:lnTo>
                <a:lnTo>
                  <a:pt x="2591389" y="1069173"/>
                </a:lnTo>
                <a:lnTo>
                  <a:pt x="2547928" y="1077977"/>
                </a:lnTo>
                <a:close/>
              </a:path>
              <a:path w="3472179" h="1504950">
                <a:moveTo>
                  <a:pt x="3359994" y="1077977"/>
                </a:moveTo>
                <a:lnTo>
                  <a:pt x="3316533" y="1069173"/>
                </a:lnTo>
                <a:lnTo>
                  <a:pt x="3281025" y="1045167"/>
                </a:lnTo>
                <a:lnTo>
                  <a:pt x="3257076" y="1009575"/>
                </a:lnTo>
                <a:lnTo>
                  <a:pt x="3248292" y="966008"/>
                </a:lnTo>
                <a:lnTo>
                  <a:pt x="3257076" y="922445"/>
                </a:lnTo>
                <a:lnTo>
                  <a:pt x="3281025" y="886855"/>
                </a:lnTo>
                <a:lnTo>
                  <a:pt x="3316533" y="862850"/>
                </a:lnTo>
                <a:lnTo>
                  <a:pt x="3359994" y="854046"/>
                </a:lnTo>
                <a:lnTo>
                  <a:pt x="3403460" y="862850"/>
                </a:lnTo>
                <a:lnTo>
                  <a:pt x="3438969" y="886855"/>
                </a:lnTo>
                <a:lnTo>
                  <a:pt x="3462919" y="922445"/>
                </a:lnTo>
                <a:lnTo>
                  <a:pt x="3471703" y="966008"/>
                </a:lnTo>
                <a:lnTo>
                  <a:pt x="3462919" y="1009575"/>
                </a:lnTo>
                <a:lnTo>
                  <a:pt x="3438969" y="1045167"/>
                </a:lnTo>
                <a:lnTo>
                  <a:pt x="3403460" y="1069173"/>
                </a:lnTo>
                <a:lnTo>
                  <a:pt x="3359994" y="1077977"/>
                </a:lnTo>
                <a:close/>
              </a:path>
              <a:path w="3472179" h="1504950">
                <a:moveTo>
                  <a:pt x="111708" y="650954"/>
                </a:moveTo>
                <a:lnTo>
                  <a:pt x="68246" y="642149"/>
                </a:lnTo>
                <a:lnTo>
                  <a:pt x="32736" y="618144"/>
                </a:lnTo>
                <a:lnTo>
                  <a:pt x="8785" y="582552"/>
                </a:lnTo>
                <a:lnTo>
                  <a:pt x="0" y="538985"/>
                </a:lnTo>
                <a:lnTo>
                  <a:pt x="8785" y="495422"/>
                </a:lnTo>
                <a:lnTo>
                  <a:pt x="32736" y="459831"/>
                </a:lnTo>
                <a:lnTo>
                  <a:pt x="68246" y="435827"/>
                </a:lnTo>
                <a:lnTo>
                  <a:pt x="111708" y="427023"/>
                </a:lnTo>
                <a:lnTo>
                  <a:pt x="155171" y="435827"/>
                </a:lnTo>
                <a:lnTo>
                  <a:pt x="190681" y="459831"/>
                </a:lnTo>
                <a:lnTo>
                  <a:pt x="214632" y="495422"/>
                </a:lnTo>
                <a:lnTo>
                  <a:pt x="223417" y="538985"/>
                </a:lnTo>
                <a:lnTo>
                  <a:pt x="214632" y="582552"/>
                </a:lnTo>
                <a:lnTo>
                  <a:pt x="190681" y="618144"/>
                </a:lnTo>
                <a:lnTo>
                  <a:pt x="155171" y="642149"/>
                </a:lnTo>
                <a:lnTo>
                  <a:pt x="111708" y="650954"/>
                </a:lnTo>
                <a:close/>
              </a:path>
              <a:path w="3472179" h="1504950">
                <a:moveTo>
                  <a:pt x="3359994" y="650954"/>
                </a:moveTo>
                <a:lnTo>
                  <a:pt x="3316533" y="642149"/>
                </a:lnTo>
                <a:lnTo>
                  <a:pt x="3281025" y="618144"/>
                </a:lnTo>
                <a:lnTo>
                  <a:pt x="3257076" y="582552"/>
                </a:lnTo>
                <a:lnTo>
                  <a:pt x="3248292" y="538985"/>
                </a:lnTo>
                <a:lnTo>
                  <a:pt x="3257076" y="495422"/>
                </a:lnTo>
                <a:lnTo>
                  <a:pt x="3281025" y="459831"/>
                </a:lnTo>
                <a:lnTo>
                  <a:pt x="3316533" y="435827"/>
                </a:lnTo>
                <a:lnTo>
                  <a:pt x="3359994" y="427023"/>
                </a:lnTo>
                <a:lnTo>
                  <a:pt x="3403460" y="435827"/>
                </a:lnTo>
                <a:lnTo>
                  <a:pt x="3438969" y="459831"/>
                </a:lnTo>
                <a:lnTo>
                  <a:pt x="3462919" y="495422"/>
                </a:lnTo>
                <a:lnTo>
                  <a:pt x="3471703" y="538985"/>
                </a:lnTo>
                <a:lnTo>
                  <a:pt x="3462919" y="582552"/>
                </a:lnTo>
                <a:lnTo>
                  <a:pt x="3438969" y="618144"/>
                </a:lnTo>
                <a:lnTo>
                  <a:pt x="3403460" y="642149"/>
                </a:lnTo>
                <a:lnTo>
                  <a:pt x="3359994" y="650954"/>
                </a:lnTo>
                <a:close/>
              </a:path>
              <a:path w="3472179" h="1504950">
                <a:moveTo>
                  <a:pt x="2547928" y="650954"/>
                </a:moveTo>
                <a:lnTo>
                  <a:pt x="2504462" y="642149"/>
                </a:lnTo>
                <a:lnTo>
                  <a:pt x="2468953" y="618144"/>
                </a:lnTo>
                <a:lnTo>
                  <a:pt x="2445003" y="582552"/>
                </a:lnTo>
                <a:lnTo>
                  <a:pt x="2436219" y="538985"/>
                </a:lnTo>
                <a:lnTo>
                  <a:pt x="2445003" y="495422"/>
                </a:lnTo>
                <a:lnTo>
                  <a:pt x="2468953" y="459831"/>
                </a:lnTo>
                <a:lnTo>
                  <a:pt x="2504462" y="435827"/>
                </a:lnTo>
                <a:lnTo>
                  <a:pt x="2547928" y="427023"/>
                </a:lnTo>
                <a:lnTo>
                  <a:pt x="2591389" y="435827"/>
                </a:lnTo>
                <a:lnTo>
                  <a:pt x="2626897" y="459831"/>
                </a:lnTo>
                <a:lnTo>
                  <a:pt x="2650845" y="495422"/>
                </a:lnTo>
                <a:lnTo>
                  <a:pt x="2659629" y="538985"/>
                </a:lnTo>
                <a:lnTo>
                  <a:pt x="2650845" y="582552"/>
                </a:lnTo>
                <a:lnTo>
                  <a:pt x="2626897" y="618144"/>
                </a:lnTo>
                <a:lnTo>
                  <a:pt x="2591389" y="642149"/>
                </a:lnTo>
                <a:lnTo>
                  <a:pt x="2547928" y="650954"/>
                </a:lnTo>
                <a:close/>
              </a:path>
              <a:path w="3472179" h="1504950">
                <a:moveTo>
                  <a:pt x="1735855" y="650954"/>
                </a:moveTo>
                <a:lnTo>
                  <a:pt x="1692389" y="642149"/>
                </a:lnTo>
                <a:lnTo>
                  <a:pt x="1656879" y="618144"/>
                </a:lnTo>
                <a:lnTo>
                  <a:pt x="1632930" y="582552"/>
                </a:lnTo>
                <a:lnTo>
                  <a:pt x="1624146" y="538985"/>
                </a:lnTo>
                <a:lnTo>
                  <a:pt x="1632930" y="495422"/>
                </a:lnTo>
                <a:lnTo>
                  <a:pt x="1656879" y="459831"/>
                </a:lnTo>
                <a:lnTo>
                  <a:pt x="1692389" y="435827"/>
                </a:lnTo>
                <a:lnTo>
                  <a:pt x="1735855" y="427023"/>
                </a:lnTo>
                <a:lnTo>
                  <a:pt x="1779316" y="435827"/>
                </a:lnTo>
                <a:lnTo>
                  <a:pt x="1814824" y="459831"/>
                </a:lnTo>
                <a:lnTo>
                  <a:pt x="1838772" y="495422"/>
                </a:lnTo>
                <a:lnTo>
                  <a:pt x="1847556" y="538985"/>
                </a:lnTo>
                <a:lnTo>
                  <a:pt x="1838772" y="582552"/>
                </a:lnTo>
                <a:lnTo>
                  <a:pt x="1814824" y="618144"/>
                </a:lnTo>
                <a:lnTo>
                  <a:pt x="1779316" y="642149"/>
                </a:lnTo>
                <a:lnTo>
                  <a:pt x="1735855" y="650954"/>
                </a:lnTo>
                <a:close/>
              </a:path>
              <a:path w="3472179" h="1504950">
                <a:moveTo>
                  <a:pt x="923781" y="650954"/>
                </a:moveTo>
                <a:lnTo>
                  <a:pt x="880316" y="642149"/>
                </a:lnTo>
                <a:lnTo>
                  <a:pt x="844806" y="618144"/>
                </a:lnTo>
                <a:lnTo>
                  <a:pt x="820857" y="582552"/>
                </a:lnTo>
                <a:lnTo>
                  <a:pt x="812073" y="538985"/>
                </a:lnTo>
                <a:lnTo>
                  <a:pt x="820857" y="495422"/>
                </a:lnTo>
                <a:lnTo>
                  <a:pt x="844806" y="459831"/>
                </a:lnTo>
                <a:lnTo>
                  <a:pt x="880316" y="435827"/>
                </a:lnTo>
                <a:lnTo>
                  <a:pt x="923781" y="427023"/>
                </a:lnTo>
                <a:lnTo>
                  <a:pt x="967243" y="435827"/>
                </a:lnTo>
                <a:lnTo>
                  <a:pt x="1002750" y="459831"/>
                </a:lnTo>
                <a:lnTo>
                  <a:pt x="1026699" y="495422"/>
                </a:lnTo>
                <a:lnTo>
                  <a:pt x="1035483" y="538985"/>
                </a:lnTo>
                <a:lnTo>
                  <a:pt x="1026699" y="582552"/>
                </a:lnTo>
                <a:lnTo>
                  <a:pt x="1002750" y="618144"/>
                </a:lnTo>
                <a:lnTo>
                  <a:pt x="967243" y="642149"/>
                </a:lnTo>
                <a:lnTo>
                  <a:pt x="923781" y="650954"/>
                </a:lnTo>
                <a:close/>
              </a:path>
              <a:path w="3472179" h="1504950">
                <a:moveTo>
                  <a:pt x="2547928" y="223931"/>
                </a:moveTo>
                <a:lnTo>
                  <a:pt x="2504462" y="215126"/>
                </a:lnTo>
                <a:lnTo>
                  <a:pt x="2468953" y="191121"/>
                </a:lnTo>
                <a:lnTo>
                  <a:pt x="2445003" y="155529"/>
                </a:lnTo>
                <a:lnTo>
                  <a:pt x="2436219" y="111962"/>
                </a:lnTo>
                <a:lnTo>
                  <a:pt x="2445003" y="68399"/>
                </a:lnTo>
                <a:lnTo>
                  <a:pt x="2468953" y="32808"/>
                </a:lnTo>
                <a:lnTo>
                  <a:pt x="2504462" y="8804"/>
                </a:lnTo>
                <a:lnTo>
                  <a:pt x="2547928" y="0"/>
                </a:lnTo>
                <a:lnTo>
                  <a:pt x="2591389" y="8804"/>
                </a:lnTo>
                <a:lnTo>
                  <a:pt x="2626897" y="32808"/>
                </a:lnTo>
                <a:lnTo>
                  <a:pt x="2650845" y="68399"/>
                </a:lnTo>
                <a:lnTo>
                  <a:pt x="2659629" y="111962"/>
                </a:lnTo>
                <a:lnTo>
                  <a:pt x="2650845" y="155529"/>
                </a:lnTo>
                <a:lnTo>
                  <a:pt x="2626897" y="191121"/>
                </a:lnTo>
                <a:lnTo>
                  <a:pt x="2591389" y="215126"/>
                </a:lnTo>
                <a:lnTo>
                  <a:pt x="2547928" y="223931"/>
                </a:lnTo>
                <a:close/>
              </a:path>
              <a:path w="3472179" h="1504950">
                <a:moveTo>
                  <a:pt x="1735855" y="223931"/>
                </a:moveTo>
                <a:lnTo>
                  <a:pt x="1692389" y="215126"/>
                </a:lnTo>
                <a:lnTo>
                  <a:pt x="1656879" y="191121"/>
                </a:lnTo>
                <a:lnTo>
                  <a:pt x="1632930" y="155529"/>
                </a:lnTo>
                <a:lnTo>
                  <a:pt x="1624146" y="111962"/>
                </a:lnTo>
                <a:lnTo>
                  <a:pt x="1632930" y="68399"/>
                </a:lnTo>
                <a:lnTo>
                  <a:pt x="1656879" y="32808"/>
                </a:lnTo>
                <a:lnTo>
                  <a:pt x="1692389" y="8804"/>
                </a:lnTo>
                <a:lnTo>
                  <a:pt x="1735855" y="0"/>
                </a:lnTo>
                <a:lnTo>
                  <a:pt x="1779316" y="8804"/>
                </a:lnTo>
                <a:lnTo>
                  <a:pt x="1814824" y="32808"/>
                </a:lnTo>
                <a:lnTo>
                  <a:pt x="1838772" y="68399"/>
                </a:lnTo>
                <a:lnTo>
                  <a:pt x="1847556" y="111962"/>
                </a:lnTo>
                <a:lnTo>
                  <a:pt x="1838772" y="155529"/>
                </a:lnTo>
                <a:lnTo>
                  <a:pt x="1814824" y="191121"/>
                </a:lnTo>
                <a:lnTo>
                  <a:pt x="1779316" y="215126"/>
                </a:lnTo>
                <a:lnTo>
                  <a:pt x="1735855" y="223931"/>
                </a:lnTo>
                <a:close/>
              </a:path>
              <a:path w="3472179" h="1504950">
                <a:moveTo>
                  <a:pt x="923781" y="223931"/>
                </a:moveTo>
                <a:lnTo>
                  <a:pt x="880316" y="215126"/>
                </a:lnTo>
                <a:lnTo>
                  <a:pt x="844806" y="191121"/>
                </a:lnTo>
                <a:lnTo>
                  <a:pt x="820857" y="155529"/>
                </a:lnTo>
                <a:lnTo>
                  <a:pt x="812073" y="111962"/>
                </a:lnTo>
                <a:lnTo>
                  <a:pt x="820857" y="68399"/>
                </a:lnTo>
                <a:lnTo>
                  <a:pt x="844806" y="32808"/>
                </a:lnTo>
                <a:lnTo>
                  <a:pt x="880316" y="8804"/>
                </a:lnTo>
                <a:lnTo>
                  <a:pt x="923781" y="0"/>
                </a:lnTo>
                <a:lnTo>
                  <a:pt x="967243" y="8804"/>
                </a:lnTo>
                <a:lnTo>
                  <a:pt x="1002750" y="32808"/>
                </a:lnTo>
                <a:lnTo>
                  <a:pt x="1026699" y="68399"/>
                </a:lnTo>
                <a:lnTo>
                  <a:pt x="1035483" y="111962"/>
                </a:lnTo>
                <a:lnTo>
                  <a:pt x="1026699" y="155529"/>
                </a:lnTo>
                <a:lnTo>
                  <a:pt x="1002750" y="191121"/>
                </a:lnTo>
                <a:lnTo>
                  <a:pt x="967243" y="215126"/>
                </a:lnTo>
                <a:lnTo>
                  <a:pt x="923781" y="223931"/>
                </a:lnTo>
                <a:close/>
              </a:path>
              <a:path w="3472179" h="1504950">
                <a:moveTo>
                  <a:pt x="3359994" y="223931"/>
                </a:moveTo>
                <a:lnTo>
                  <a:pt x="3316533" y="215126"/>
                </a:lnTo>
                <a:lnTo>
                  <a:pt x="3281025" y="191121"/>
                </a:lnTo>
                <a:lnTo>
                  <a:pt x="3257076" y="155529"/>
                </a:lnTo>
                <a:lnTo>
                  <a:pt x="3248292" y="111962"/>
                </a:lnTo>
                <a:lnTo>
                  <a:pt x="3257076" y="68399"/>
                </a:lnTo>
                <a:lnTo>
                  <a:pt x="3281025" y="32808"/>
                </a:lnTo>
                <a:lnTo>
                  <a:pt x="3316533" y="8804"/>
                </a:lnTo>
                <a:lnTo>
                  <a:pt x="3359994" y="0"/>
                </a:lnTo>
                <a:lnTo>
                  <a:pt x="3403460" y="8804"/>
                </a:lnTo>
                <a:lnTo>
                  <a:pt x="3438969" y="32808"/>
                </a:lnTo>
                <a:lnTo>
                  <a:pt x="3462919" y="68399"/>
                </a:lnTo>
                <a:lnTo>
                  <a:pt x="3471703" y="111962"/>
                </a:lnTo>
                <a:lnTo>
                  <a:pt x="3462919" y="155529"/>
                </a:lnTo>
                <a:lnTo>
                  <a:pt x="3438969" y="191121"/>
                </a:lnTo>
                <a:lnTo>
                  <a:pt x="3403460" y="215126"/>
                </a:lnTo>
                <a:lnTo>
                  <a:pt x="3359994" y="223931"/>
                </a:lnTo>
                <a:close/>
              </a:path>
              <a:path w="3472179" h="1504950">
                <a:moveTo>
                  <a:pt x="111708" y="223931"/>
                </a:moveTo>
                <a:lnTo>
                  <a:pt x="68246" y="215126"/>
                </a:lnTo>
                <a:lnTo>
                  <a:pt x="32736" y="191121"/>
                </a:lnTo>
                <a:lnTo>
                  <a:pt x="8785" y="155529"/>
                </a:lnTo>
                <a:lnTo>
                  <a:pt x="0" y="111962"/>
                </a:lnTo>
                <a:lnTo>
                  <a:pt x="8785" y="68399"/>
                </a:lnTo>
                <a:lnTo>
                  <a:pt x="32736" y="32808"/>
                </a:lnTo>
                <a:lnTo>
                  <a:pt x="68246" y="8804"/>
                </a:lnTo>
                <a:lnTo>
                  <a:pt x="111708" y="0"/>
                </a:lnTo>
                <a:lnTo>
                  <a:pt x="155171" y="8804"/>
                </a:lnTo>
                <a:lnTo>
                  <a:pt x="190681" y="32808"/>
                </a:lnTo>
                <a:lnTo>
                  <a:pt x="214632" y="68399"/>
                </a:lnTo>
                <a:lnTo>
                  <a:pt x="223417" y="111962"/>
                </a:lnTo>
                <a:lnTo>
                  <a:pt x="214632" y="155529"/>
                </a:lnTo>
                <a:lnTo>
                  <a:pt x="190681" y="191121"/>
                </a:lnTo>
                <a:lnTo>
                  <a:pt x="155171" y="215126"/>
                </a:lnTo>
                <a:lnTo>
                  <a:pt x="111708" y="223931"/>
                </a:lnTo>
                <a:close/>
              </a:path>
            </a:pathLst>
          </a:custGeom>
          <a:solidFill>
            <a:srgbClr val="005D6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067800" y="1009204"/>
            <a:ext cx="905510" cy="905510"/>
          </a:xfrm>
          <a:custGeom>
            <a:avLst/>
            <a:gdLst/>
            <a:ahLst/>
            <a:cxnLst/>
            <a:rect l="l" t="t" r="r" b="b"/>
            <a:pathLst>
              <a:path w="905509" h="905510">
                <a:moveTo>
                  <a:pt x="452627" y="905270"/>
                </a:moveTo>
                <a:lnTo>
                  <a:pt x="403311" y="902614"/>
                </a:lnTo>
                <a:lnTo>
                  <a:pt x="355532" y="894830"/>
                </a:lnTo>
                <a:lnTo>
                  <a:pt x="309567" y="882194"/>
                </a:lnTo>
                <a:lnTo>
                  <a:pt x="265692" y="864983"/>
                </a:lnTo>
                <a:lnTo>
                  <a:pt x="224183" y="843472"/>
                </a:lnTo>
                <a:lnTo>
                  <a:pt x="185317" y="817938"/>
                </a:lnTo>
                <a:lnTo>
                  <a:pt x="149369" y="788656"/>
                </a:lnTo>
                <a:lnTo>
                  <a:pt x="116616" y="755903"/>
                </a:lnTo>
                <a:lnTo>
                  <a:pt x="87334" y="719955"/>
                </a:lnTo>
                <a:lnTo>
                  <a:pt x="61799" y="681089"/>
                </a:lnTo>
                <a:lnTo>
                  <a:pt x="40288" y="639579"/>
                </a:lnTo>
                <a:lnTo>
                  <a:pt x="23076" y="595703"/>
                </a:lnTo>
                <a:lnTo>
                  <a:pt x="10440" y="549736"/>
                </a:lnTo>
                <a:lnTo>
                  <a:pt x="2655" y="501955"/>
                </a:lnTo>
                <a:lnTo>
                  <a:pt x="0" y="452641"/>
                </a:lnTo>
                <a:lnTo>
                  <a:pt x="2655" y="403316"/>
                </a:lnTo>
                <a:lnTo>
                  <a:pt x="10440" y="355535"/>
                </a:lnTo>
                <a:lnTo>
                  <a:pt x="23076" y="309568"/>
                </a:lnTo>
                <a:lnTo>
                  <a:pt x="40288" y="265691"/>
                </a:lnTo>
                <a:lnTo>
                  <a:pt x="61799" y="224181"/>
                </a:lnTo>
                <a:lnTo>
                  <a:pt x="87334" y="185314"/>
                </a:lnTo>
                <a:lnTo>
                  <a:pt x="116616" y="149366"/>
                </a:lnTo>
                <a:lnTo>
                  <a:pt x="149369" y="116613"/>
                </a:lnTo>
                <a:lnTo>
                  <a:pt x="185317" y="87332"/>
                </a:lnTo>
                <a:lnTo>
                  <a:pt x="224183" y="61797"/>
                </a:lnTo>
                <a:lnTo>
                  <a:pt x="265692" y="40286"/>
                </a:lnTo>
                <a:lnTo>
                  <a:pt x="309567" y="23075"/>
                </a:lnTo>
                <a:lnTo>
                  <a:pt x="355532" y="10439"/>
                </a:lnTo>
                <a:lnTo>
                  <a:pt x="403311" y="2655"/>
                </a:lnTo>
                <a:lnTo>
                  <a:pt x="452615" y="0"/>
                </a:lnTo>
                <a:lnTo>
                  <a:pt x="501949" y="2655"/>
                </a:lnTo>
                <a:lnTo>
                  <a:pt x="549732" y="10439"/>
                </a:lnTo>
                <a:lnTo>
                  <a:pt x="595699" y="23075"/>
                </a:lnTo>
                <a:lnTo>
                  <a:pt x="639576" y="40286"/>
                </a:lnTo>
                <a:lnTo>
                  <a:pt x="681085" y="61797"/>
                </a:lnTo>
                <a:lnTo>
                  <a:pt x="719951" y="87332"/>
                </a:lnTo>
                <a:lnTo>
                  <a:pt x="755898" y="116613"/>
                </a:lnTo>
                <a:lnTo>
                  <a:pt x="788649" y="149366"/>
                </a:lnTo>
                <a:lnTo>
                  <a:pt x="817929" y="185314"/>
                </a:lnTo>
                <a:lnTo>
                  <a:pt x="843462" y="224181"/>
                </a:lnTo>
                <a:lnTo>
                  <a:pt x="864972" y="265691"/>
                </a:lnTo>
                <a:lnTo>
                  <a:pt x="882182" y="309568"/>
                </a:lnTo>
                <a:lnTo>
                  <a:pt x="894816" y="355535"/>
                </a:lnTo>
                <a:lnTo>
                  <a:pt x="902600" y="403316"/>
                </a:lnTo>
                <a:lnTo>
                  <a:pt x="905255" y="452631"/>
                </a:lnTo>
                <a:lnTo>
                  <a:pt x="902600" y="501955"/>
                </a:lnTo>
                <a:lnTo>
                  <a:pt x="894816" y="549736"/>
                </a:lnTo>
                <a:lnTo>
                  <a:pt x="882182" y="595703"/>
                </a:lnTo>
                <a:lnTo>
                  <a:pt x="864972" y="639579"/>
                </a:lnTo>
                <a:lnTo>
                  <a:pt x="843462" y="681089"/>
                </a:lnTo>
                <a:lnTo>
                  <a:pt x="817929" y="719955"/>
                </a:lnTo>
                <a:lnTo>
                  <a:pt x="788649" y="755903"/>
                </a:lnTo>
                <a:lnTo>
                  <a:pt x="755898" y="788656"/>
                </a:lnTo>
                <a:lnTo>
                  <a:pt x="719951" y="817938"/>
                </a:lnTo>
                <a:lnTo>
                  <a:pt x="681085" y="843472"/>
                </a:lnTo>
                <a:lnTo>
                  <a:pt x="639576" y="864983"/>
                </a:lnTo>
                <a:lnTo>
                  <a:pt x="595699" y="882194"/>
                </a:lnTo>
                <a:lnTo>
                  <a:pt x="549732" y="894830"/>
                </a:lnTo>
                <a:lnTo>
                  <a:pt x="501949" y="902614"/>
                </a:lnTo>
                <a:lnTo>
                  <a:pt x="452627" y="905270"/>
                </a:lnTo>
                <a:close/>
              </a:path>
            </a:pathLst>
          </a:custGeom>
          <a:solidFill>
            <a:srgbClr val="005D6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451707" y="1615244"/>
            <a:ext cx="3810000" cy="3954145"/>
          </a:xfrm>
          <a:custGeom>
            <a:avLst/>
            <a:gdLst/>
            <a:ahLst/>
            <a:cxnLst/>
            <a:rect l="l" t="t" r="r" b="b"/>
            <a:pathLst>
              <a:path w="3810000" h="3954145">
                <a:moveTo>
                  <a:pt x="3809401" y="3954062"/>
                </a:moveTo>
                <a:lnTo>
                  <a:pt x="0" y="3954062"/>
                </a:lnTo>
                <a:lnTo>
                  <a:pt x="0" y="0"/>
                </a:lnTo>
                <a:lnTo>
                  <a:pt x="3809401" y="0"/>
                </a:lnTo>
                <a:lnTo>
                  <a:pt x="3809401" y="3954062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2"/>
            <a:ext cx="6610349" cy="4743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6754428" y="2"/>
            <a:ext cx="6696059" cy="4743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243636" y="9003730"/>
            <a:ext cx="2533015" cy="1095375"/>
          </a:xfrm>
          <a:custGeom>
            <a:avLst/>
            <a:gdLst/>
            <a:ahLst/>
            <a:cxnLst/>
            <a:rect l="l" t="t" r="r" b="b"/>
            <a:pathLst>
              <a:path w="2533015" h="1095375">
                <a:moveTo>
                  <a:pt x="81611" y="1095374"/>
                </a:moveTo>
                <a:lnTo>
                  <a:pt x="81357" y="1095374"/>
                </a:lnTo>
                <a:lnTo>
                  <a:pt x="49781" y="1088992"/>
                </a:lnTo>
                <a:lnTo>
                  <a:pt x="23879" y="1071520"/>
                </a:lnTo>
                <a:lnTo>
                  <a:pt x="6408" y="1045614"/>
                </a:lnTo>
                <a:lnTo>
                  <a:pt x="0" y="1013904"/>
                </a:lnTo>
                <a:lnTo>
                  <a:pt x="6408" y="982196"/>
                </a:lnTo>
                <a:lnTo>
                  <a:pt x="23879" y="956292"/>
                </a:lnTo>
                <a:lnTo>
                  <a:pt x="49781" y="938820"/>
                </a:lnTo>
                <a:lnTo>
                  <a:pt x="81484" y="932412"/>
                </a:lnTo>
                <a:lnTo>
                  <a:pt x="113188" y="938820"/>
                </a:lnTo>
                <a:lnTo>
                  <a:pt x="139090" y="956292"/>
                </a:lnTo>
                <a:lnTo>
                  <a:pt x="156561" y="982196"/>
                </a:lnTo>
                <a:lnTo>
                  <a:pt x="162969" y="1013904"/>
                </a:lnTo>
                <a:lnTo>
                  <a:pt x="156561" y="1045614"/>
                </a:lnTo>
                <a:lnTo>
                  <a:pt x="139090" y="1071520"/>
                </a:lnTo>
                <a:lnTo>
                  <a:pt x="113188" y="1088992"/>
                </a:lnTo>
                <a:lnTo>
                  <a:pt x="81611" y="1095374"/>
                </a:lnTo>
                <a:close/>
              </a:path>
              <a:path w="2533015" h="1095375">
                <a:moveTo>
                  <a:pt x="673971" y="1095374"/>
                </a:moveTo>
                <a:lnTo>
                  <a:pt x="673717" y="1095374"/>
                </a:lnTo>
                <a:lnTo>
                  <a:pt x="642139" y="1088992"/>
                </a:lnTo>
                <a:lnTo>
                  <a:pt x="616236" y="1071520"/>
                </a:lnTo>
                <a:lnTo>
                  <a:pt x="598767" y="1045614"/>
                </a:lnTo>
                <a:lnTo>
                  <a:pt x="592359" y="1013904"/>
                </a:lnTo>
                <a:lnTo>
                  <a:pt x="598767" y="982196"/>
                </a:lnTo>
                <a:lnTo>
                  <a:pt x="616236" y="956292"/>
                </a:lnTo>
                <a:lnTo>
                  <a:pt x="642139" y="938820"/>
                </a:lnTo>
                <a:lnTo>
                  <a:pt x="673844" y="932412"/>
                </a:lnTo>
                <a:lnTo>
                  <a:pt x="705547" y="938820"/>
                </a:lnTo>
                <a:lnTo>
                  <a:pt x="731447" y="956292"/>
                </a:lnTo>
                <a:lnTo>
                  <a:pt x="748916" y="982196"/>
                </a:lnTo>
                <a:lnTo>
                  <a:pt x="755324" y="1013904"/>
                </a:lnTo>
                <a:lnTo>
                  <a:pt x="748916" y="1045614"/>
                </a:lnTo>
                <a:lnTo>
                  <a:pt x="731447" y="1071520"/>
                </a:lnTo>
                <a:lnTo>
                  <a:pt x="705547" y="1088992"/>
                </a:lnTo>
                <a:lnTo>
                  <a:pt x="673971" y="1095374"/>
                </a:lnTo>
                <a:close/>
              </a:path>
              <a:path w="2533015" h="1095375">
                <a:moveTo>
                  <a:pt x="1266331" y="1095374"/>
                </a:moveTo>
                <a:lnTo>
                  <a:pt x="1266077" y="1095374"/>
                </a:lnTo>
                <a:lnTo>
                  <a:pt x="1234498" y="1088992"/>
                </a:lnTo>
                <a:lnTo>
                  <a:pt x="1208596" y="1071520"/>
                </a:lnTo>
                <a:lnTo>
                  <a:pt x="1191126" y="1045614"/>
                </a:lnTo>
                <a:lnTo>
                  <a:pt x="1184719" y="1013904"/>
                </a:lnTo>
                <a:lnTo>
                  <a:pt x="1191126" y="982196"/>
                </a:lnTo>
                <a:lnTo>
                  <a:pt x="1208596" y="956292"/>
                </a:lnTo>
                <a:lnTo>
                  <a:pt x="1234498" y="938820"/>
                </a:lnTo>
                <a:lnTo>
                  <a:pt x="1266204" y="932412"/>
                </a:lnTo>
                <a:lnTo>
                  <a:pt x="1297906" y="938820"/>
                </a:lnTo>
                <a:lnTo>
                  <a:pt x="1323807" y="956292"/>
                </a:lnTo>
                <a:lnTo>
                  <a:pt x="1341276" y="982196"/>
                </a:lnTo>
                <a:lnTo>
                  <a:pt x="1347684" y="1013904"/>
                </a:lnTo>
                <a:lnTo>
                  <a:pt x="1341276" y="1045614"/>
                </a:lnTo>
                <a:lnTo>
                  <a:pt x="1323807" y="1071520"/>
                </a:lnTo>
                <a:lnTo>
                  <a:pt x="1297906" y="1088992"/>
                </a:lnTo>
                <a:lnTo>
                  <a:pt x="1266331" y="1095374"/>
                </a:lnTo>
                <a:close/>
              </a:path>
              <a:path w="2533015" h="1095375">
                <a:moveTo>
                  <a:pt x="2451045" y="1095374"/>
                </a:moveTo>
                <a:lnTo>
                  <a:pt x="2450791" y="1095374"/>
                </a:lnTo>
                <a:lnTo>
                  <a:pt x="2419215" y="1088992"/>
                </a:lnTo>
                <a:lnTo>
                  <a:pt x="2393315" y="1071520"/>
                </a:lnTo>
                <a:lnTo>
                  <a:pt x="2375846" y="1045614"/>
                </a:lnTo>
                <a:lnTo>
                  <a:pt x="2369438" y="1013904"/>
                </a:lnTo>
                <a:lnTo>
                  <a:pt x="2375846" y="982196"/>
                </a:lnTo>
                <a:lnTo>
                  <a:pt x="2393315" y="956292"/>
                </a:lnTo>
                <a:lnTo>
                  <a:pt x="2419215" y="938820"/>
                </a:lnTo>
                <a:lnTo>
                  <a:pt x="2450918" y="932412"/>
                </a:lnTo>
                <a:lnTo>
                  <a:pt x="2482623" y="938820"/>
                </a:lnTo>
                <a:lnTo>
                  <a:pt x="2508526" y="956292"/>
                </a:lnTo>
                <a:lnTo>
                  <a:pt x="2525995" y="982196"/>
                </a:lnTo>
                <a:lnTo>
                  <a:pt x="2532403" y="1013904"/>
                </a:lnTo>
                <a:lnTo>
                  <a:pt x="2525995" y="1045614"/>
                </a:lnTo>
                <a:lnTo>
                  <a:pt x="2508526" y="1071520"/>
                </a:lnTo>
                <a:lnTo>
                  <a:pt x="2482623" y="1088992"/>
                </a:lnTo>
                <a:lnTo>
                  <a:pt x="2451045" y="1095374"/>
                </a:lnTo>
                <a:close/>
              </a:path>
              <a:path w="2533015" h="1095375">
                <a:moveTo>
                  <a:pt x="1858690" y="1095374"/>
                </a:moveTo>
                <a:lnTo>
                  <a:pt x="1858436" y="1095374"/>
                </a:lnTo>
                <a:lnTo>
                  <a:pt x="1826858" y="1088992"/>
                </a:lnTo>
                <a:lnTo>
                  <a:pt x="1800956" y="1071520"/>
                </a:lnTo>
                <a:lnTo>
                  <a:pt x="1783486" y="1045614"/>
                </a:lnTo>
                <a:lnTo>
                  <a:pt x="1777078" y="1013904"/>
                </a:lnTo>
                <a:lnTo>
                  <a:pt x="1783486" y="982196"/>
                </a:lnTo>
                <a:lnTo>
                  <a:pt x="1800956" y="956292"/>
                </a:lnTo>
                <a:lnTo>
                  <a:pt x="1826858" y="938820"/>
                </a:lnTo>
                <a:lnTo>
                  <a:pt x="1858563" y="932412"/>
                </a:lnTo>
                <a:lnTo>
                  <a:pt x="1890266" y="938820"/>
                </a:lnTo>
                <a:lnTo>
                  <a:pt x="1916167" y="956292"/>
                </a:lnTo>
                <a:lnTo>
                  <a:pt x="1933636" y="982196"/>
                </a:lnTo>
                <a:lnTo>
                  <a:pt x="1940043" y="1013904"/>
                </a:lnTo>
                <a:lnTo>
                  <a:pt x="1933636" y="1045614"/>
                </a:lnTo>
                <a:lnTo>
                  <a:pt x="1916167" y="1071520"/>
                </a:lnTo>
                <a:lnTo>
                  <a:pt x="1890266" y="1088992"/>
                </a:lnTo>
                <a:lnTo>
                  <a:pt x="1858690" y="1095374"/>
                </a:lnTo>
                <a:close/>
              </a:path>
              <a:path w="2533015" h="1095375">
                <a:moveTo>
                  <a:pt x="81484" y="784592"/>
                </a:moveTo>
                <a:lnTo>
                  <a:pt x="49781" y="778184"/>
                </a:lnTo>
                <a:lnTo>
                  <a:pt x="23879" y="760712"/>
                </a:lnTo>
                <a:lnTo>
                  <a:pt x="6408" y="734806"/>
                </a:lnTo>
                <a:lnTo>
                  <a:pt x="0" y="703096"/>
                </a:lnTo>
                <a:lnTo>
                  <a:pt x="6408" y="671388"/>
                </a:lnTo>
                <a:lnTo>
                  <a:pt x="23879" y="645484"/>
                </a:lnTo>
                <a:lnTo>
                  <a:pt x="49781" y="628012"/>
                </a:lnTo>
                <a:lnTo>
                  <a:pt x="81484" y="621604"/>
                </a:lnTo>
                <a:lnTo>
                  <a:pt x="113188" y="628012"/>
                </a:lnTo>
                <a:lnTo>
                  <a:pt x="139090" y="645484"/>
                </a:lnTo>
                <a:lnTo>
                  <a:pt x="156561" y="671388"/>
                </a:lnTo>
                <a:lnTo>
                  <a:pt x="162969" y="703096"/>
                </a:lnTo>
                <a:lnTo>
                  <a:pt x="156561" y="734806"/>
                </a:lnTo>
                <a:lnTo>
                  <a:pt x="139090" y="760712"/>
                </a:lnTo>
                <a:lnTo>
                  <a:pt x="113188" y="778184"/>
                </a:lnTo>
                <a:lnTo>
                  <a:pt x="81484" y="784592"/>
                </a:lnTo>
                <a:close/>
              </a:path>
              <a:path w="2533015" h="1095375">
                <a:moveTo>
                  <a:pt x="673844" y="784592"/>
                </a:moveTo>
                <a:lnTo>
                  <a:pt x="642139" y="778184"/>
                </a:lnTo>
                <a:lnTo>
                  <a:pt x="616236" y="760712"/>
                </a:lnTo>
                <a:lnTo>
                  <a:pt x="598767" y="734806"/>
                </a:lnTo>
                <a:lnTo>
                  <a:pt x="592359" y="703096"/>
                </a:lnTo>
                <a:lnTo>
                  <a:pt x="598767" y="671388"/>
                </a:lnTo>
                <a:lnTo>
                  <a:pt x="616236" y="645484"/>
                </a:lnTo>
                <a:lnTo>
                  <a:pt x="642139" y="628012"/>
                </a:lnTo>
                <a:lnTo>
                  <a:pt x="673844" y="621604"/>
                </a:lnTo>
                <a:lnTo>
                  <a:pt x="705547" y="628012"/>
                </a:lnTo>
                <a:lnTo>
                  <a:pt x="731447" y="645484"/>
                </a:lnTo>
                <a:lnTo>
                  <a:pt x="748916" y="671388"/>
                </a:lnTo>
                <a:lnTo>
                  <a:pt x="755324" y="703096"/>
                </a:lnTo>
                <a:lnTo>
                  <a:pt x="748916" y="734806"/>
                </a:lnTo>
                <a:lnTo>
                  <a:pt x="731447" y="760712"/>
                </a:lnTo>
                <a:lnTo>
                  <a:pt x="705547" y="778184"/>
                </a:lnTo>
                <a:lnTo>
                  <a:pt x="673844" y="784592"/>
                </a:lnTo>
                <a:close/>
              </a:path>
              <a:path w="2533015" h="1095375">
                <a:moveTo>
                  <a:pt x="1266204" y="784592"/>
                </a:moveTo>
                <a:lnTo>
                  <a:pt x="1234498" y="778184"/>
                </a:lnTo>
                <a:lnTo>
                  <a:pt x="1208596" y="760712"/>
                </a:lnTo>
                <a:lnTo>
                  <a:pt x="1191126" y="734806"/>
                </a:lnTo>
                <a:lnTo>
                  <a:pt x="1184719" y="703096"/>
                </a:lnTo>
                <a:lnTo>
                  <a:pt x="1191126" y="671388"/>
                </a:lnTo>
                <a:lnTo>
                  <a:pt x="1208596" y="645484"/>
                </a:lnTo>
                <a:lnTo>
                  <a:pt x="1234498" y="628012"/>
                </a:lnTo>
                <a:lnTo>
                  <a:pt x="1266204" y="621604"/>
                </a:lnTo>
                <a:lnTo>
                  <a:pt x="1297906" y="628012"/>
                </a:lnTo>
                <a:lnTo>
                  <a:pt x="1323807" y="645484"/>
                </a:lnTo>
                <a:lnTo>
                  <a:pt x="1341276" y="671388"/>
                </a:lnTo>
                <a:lnTo>
                  <a:pt x="1347684" y="703096"/>
                </a:lnTo>
                <a:lnTo>
                  <a:pt x="1341276" y="734806"/>
                </a:lnTo>
                <a:lnTo>
                  <a:pt x="1323807" y="760712"/>
                </a:lnTo>
                <a:lnTo>
                  <a:pt x="1297906" y="778184"/>
                </a:lnTo>
                <a:lnTo>
                  <a:pt x="1266204" y="784592"/>
                </a:lnTo>
                <a:close/>
              </a:path>
              <a:path w="2533015" h="1095375">
                <a:moveTo>
                  <a:pt x="1858563" y="784592"/>
                </a:moveTo>
                <a:lnTo>
                  <a:pt x="1826858" y="778184"/>
                </a:lnTo>
                <a:lnTo>
                  <a:pt x="1800956" y="760712"/>
                </a:lnTo>
                <a:lnTo>
                  <a:pt x="1783486" y="734806"/>
                </a:lnTo>
                <a:lnTo>
                  <a:pt x="1777078" y="703096"/>
                </a:lnTo>
                <a:lnTo>
                  <a:pt x="1783486" y="671388"/>
                </a:lnTo>
                <a:lnTo>
                  <a:pt x="1800956" y="645484"/>
                </a:lnTo>
                <a:lnTo>
                  <a:pt x="1826858" y="628012"/>
                </a:lnTo>
                <a:lnTo>
                  <a:pt x="1858563" y="621604"/>
                </a:lnTo>
                <a:lnTo>
                  <a:pt x="1890266" y="628012"/>
                </a:lnTo>
                <a:lnTo>
                  <a:pt x="1916167" y="645484"/>
                </a:lnTo>
                <a:lnTo>
                  <a:pt x="1933636" y="671388"/>
                </a:lnTo>
                <a:lnTo>
                  <a:pt x="1940043" y="703096"/>
                </a:lnTo>
                <a:lnTo>
                  <a:pt x="1933636" y="734806"/>
                </a:lnTo>
                <a:lnTo>
                  <a:pt x="1916167" y="760712"/>
                </a:lnTo>
                <a:lnTo>
                  <a:pt x="1890266" y="778184"/>
                </a:lnTo>
                <a:lnTo>
                  <a:pt x="1858563" y="784592"/>
                </a:lnTo>
                <a:close/>
              </a:path>
              <a:path w="2533015" h="1095375">
                <a:moveTo>
                  <a:pt x="2450918" y="784592"/>
                </a:moveTo>
                <a:lnTo>
                  <a:pt x="2419215" y="778184"/>
                </a:lnTo>
                <a:lnTo>
                  <a:pt x="2393315" y="760712"/>
                </a:lnTo>
                <a:lnTo>
                  <a:pt x="2375846" y="734806"/>
                </a:lnTo>
                <a:lnTo>
                  <a:pt x="2369438" y="703096"/>
                </a:lnTo>
                <a:lnTo>
                  <a:pt x="2375846" y="671388"/>
                </a:lnTo>
                <a:lnTo>
                  <a:pt x="2393315" y="645484"/>
                </a:lnTo>
                <a:lnTo>
                  <a:pt x="2419215" y="628012"/>
                </a:lnTo>
                <a:lnTo>
                  <a:pt x="2450918" y="621604"/>
                </a:lnTo>
                <a:lnTo>
                  <a:pt x="2482623" y="628012"/>
                </a:lnTo>
                <a:lnTo>
                  <a:pt x="2508526" y="645484"/>
                </a:lnTo>
                <a:lnTo>
                  <a:pt x="2525995" y="671388"/>
                </a:lnTo>
                <a:lnTo>
                  <a:pt x="2532403" y="703096"/>
                </a:lnTo>
                <a:lnTo>
                  <a:pt x="2525995" y="734806"/>
                </a:lnTo>
                <a:lnTo>
                  <a:pt x="2508526" y="760712"/>
                </a:lnTo>
                <a:lnTo>
                  <a:pt x="2482623" y="778184"/>
                </a:lnTo>
                <a:lnTo>
                  <a:pt x="2450918" y="784592"/>
                </a:lnTo>
                <a:close/>
              </a:path>
              <a:path w="2533015" h="1095375">
                <a:moveTo>
                  <a:pt x="81484" y="473784"/>
                </a:moveTo>
                <a:lnTo>
                  <a:pt x="49781" y="467376"/>
                </a:lnTo>
                <a:lnTo>
                  <a:pt x="23879" y="449904"/>
                </a:lnTo>
                <a:lnTo>
                  <a:pt x="6408" y="423998"/>
                </a:lnTo>
                <a:lnTo>
                  <a:pt x="0" y="392288"/>
                </a:lnTo>
                <a:lnTo>
                  <a:pt x="6408" y="360581"/>
                </a:lnTo>
                <a:lnTo>
                  <a:pt x="23879" y="334676"/>
                </a:lnTo>
                <a:lnTo>
                  <a:pt x="49781" y="317205"/>
                </a:lnTo>
                <a:lnTo>
                  <a:pt x="81484" y="310796"/>
                </a:lnTo>
                <a:lnTo>
                  <a:pt x="113188" y="317205"/>
                </a:lnTo>
                <a:lnTo>
                  <a:pt x="139090" y="334676"/>
                </a:lnTo>
                <a:lnTo>
                  <a:pt x="156561" y="360581"/>
                </a:lnTo>
                <a:lnTo>
                  <a:pt x="162969" y="392288"/>
                </a:lnTo>
                <a:lnTo>
                  <a:pt x="156561" y="423998"/>
                </a:lnTo>
                <a:lnTo>
                  <a:pt x="139090" y="449904"/>
                </a:lnTo>
                <a:lnTo>
                  <a:pt x="113188" y="467376"/>
                </a:lnTo>
                <a:lnTo>
                  <a:pt x="81484" y="473784"/>
                </a:lnTo>
                <a:close/>
              </a:path>
              <a:path w="2533015" h="1095375">
                <a:moveTo>
                  <a:pt x="2450918" y="473784"/>
                </a:moveTo>
                <a:lnTo>
                  <a:pt x="2419215" y="467376"/>
                </a:lnTo>
                <a:lnTo>
                  <a:pt x="2393315" y="449904"/>
                </a:lnTo>
                <a:lnTo>
                  <a:pt x="2375846" y="423998"/>
                </a:lnTo>
                <a:lnTo>
                  <a:pt x="2369438" y="392288"/>
                </a:lnTo>
                <a:lnTo>
                  <a:pt x="2375846" y="360581"/>
                </a:lnTo>
                <a:lnTo>
                  <a:pt x="2393315" y="334676"/>
                </a:lnTo>
                <a:lnTo>
                  <a:pt x="2419215" y="317205"/>
                </a:lnTo>
                <a:lnTo>
                  <a:pt x="2450918" y="310796"/>
                </a:lnTo>
                <a:lnTo>
                  <a:pt x="2482623" y="317205"/>
                </a:lnTo>
                <a:lnTo>
                  <a:pt x="2508526" y="334676"/>
                </a:lnTo>
                <a:lnTo>
                  <a:pt x="2525995" y="360581"/>
                </a:lnTo>
                <a:lnTo>
                  <a:pt x="2532403" y="392288"/>
                </a:lnTo>
                <a:lnTo>
                  <a:pt x="2525995" y="423998"/>
                </a:lnTo>
                <a:lnTo>
                  <a:pt x="2508526" y="449904"/>
                </a:lnTo>
                <a:lnTo>
                  <a:pt x="2482623" y="467376"/>
                </a:lnTo>
                <a:lnTo>
                  <a:pt x="2450918" y="473784"/>
                </a:lnTo>
                <a:close/>
              </a:path>
              <a:path w="2533015" h="1095375">
                <a:moveTo>
                  <a:pt x="1858563" y="473784"/>
                </a:moveTo>
                <a:lnTo>
                  <a:pt x="1826858" y="467376"/>
                </a:lnTo>
                <a:lnTo>
                  <a:pt x="1800956" y="449904"/>
                </a:lnTo>
                <a:lnTo>
                  <a:pt x="1783486" y="423998"/>
                </a:lnTo>
                <a:lnTo>
                  <a:pt x="1777078" y="392288"/>
                </a:lnTo>
                <a:lnTo>
                  <a:pt x="1783486" y="360581"/>
                </a:lnTo>
                <a:lnTo>
                  <a:pt x="1800956" y="334676"/>
                </a:lnTo>
                <a:lnTo>
                  <a:pt x="1826858" y="317205"/>
                </a:lnTo>
                <a:lnTo>
                  <a:pt x="1858563" y="310796"/>
                </a:lnTo>
                <a:lnTo>
                  <a:pt x="1890266" y="317205"/>
                </a:lnTo>
                <a:lnTo>
                  <a:pt x="1916167" y="334676"/>
                </a:lnTo>
                <a:lnTo>
                  <a:pt x="1933636" y="360581"/>
                </a:lnTo>
                <a:lnTo>
                  <a:pt x="1940043" y="392288"/>
                </a:lnTo>
                <a:lnTo>
                  <a:pt x="1933636" y="423998"/>
                </a:lnTo>
                <a:lnTo>
                  <a:pt x="1916167" y="449904"/>
                </a:lnTo>
                <a:lnTo>
                  <a:pt x="1890266" y="467376"/>
                </a:lnTo>
                <a:lnTo>
                  <a:pt x="1858563" y="473784"/>
                </a:lnTo>
                <a:close/>
              </a:path>
              <a:path w="2533015" h="1095375">
                <a:moveTo>
                  <a:pt x="1266204" y="473784"/>
                </a:moveTo>
                <a:lnTo>
                  <a:pt x="1234498" y="467376"/>
                </a:lnTo>
                <a:lnTo>
                  <a:pt x="1208596" y="449904"/>
                </a:lnTo>
                <a:lnTo>
                  <a:pt x="1191126" y="423998"/>
                </a:lnTo>
                <a:lnTo>
                  <a:pt x="1184719" y="392288"/>
                </a:lnTo>
                <a:lnTo>
                  <a:pt x="1191126" y="360581"/>
                </a:lnTo>
                <a:lnTo>
                  <a:pt x="1208596" y="334676"/>
                </a:lnTo>
                <a:lnTo>
                  <a:pt x="1234498" y="317205"/>
                </a:lnTo>
                <a:lnTo>
                  <a:pt x="1266204" y="310796"/>
                </a:lnTo>
                <a:lnTo>
                  <a:pt x="1297906" y="317205"/>
                </a:lnTo>
                <a:lnTo>
                  <a:pt x="1323807" y="334676"/>
                </a:lnTo>
                <a:lnTo>
                  <a:pt x="1341276" y="360581"/>
                </a:lnTo>
                <a:lnTo>
                  <a:pt x="1347684" y="392288"/>
                </a:lnTo>
                <a:lnTo>
                  <a:pt x="1341276" y="423998"/>
                </a:lnTo>
                <a:lnTo>
                  <a:pt x="1323807" y="449904"/>
                </a:lnTo>
                <a:lnTo>
                  <a:pt x="1297906" y="467376"/>
                </a:lnTo>
                <a:lnTo>
                  <a:pt x="1266204" y="473784"/>
                </a:lnTo>
                <a:close/>
              </a:path>
              <a:path w="2533015" h="1095375">
                <a:moveTo>
                  <a:pt x="673844" y="473784"/>
                </a:moveTo>
                <a:lnTo>
                  <a:pt x="642139" y="467376"/>
                </a:lnTo>
                <a:lnTo>
                  <a:pt x="616236" y="449904"/>
                </a:lnTo>
                <a:lnTo>
                  <a:pt x="598767" y="423998"/>
                </a:lnTo>
                <a:lnTo>
                  <a:pt x="592359" y="392288"/>
                </a:lnTo>
                <a:lnTo>
                  <a:pt x="598767" y="360581"/>
                </a:lnTo>
                <a:lnTo>
                  <a:pt x="616236" y="334676"/>
                </a:lnTo>
                <a:lnTo>
                  <a:pt x="642139" y="317205"/>
                </a:lnTo>
                <a:lnTo>
                  <a:pt x="673844" y="310796"/>
                </a:lnTo>
                <a:lnTo>
                  <a:pt x="705547" y="317205"/>
                </a:lnTo>
                <a:lnTo>
                  <a:pt x="731447" y="334676"/>
                </a:lnTo>
                <a:lnTo>
                  <a:pt x="748916" y="360581"/>
                </a:lnTo>
                <a:lnTo>
                  <a:pt x="755324" y="392288"/>
                </a:lnTo>
                <a:lnTo>
                  <a:pt x="748916" y="423998"/>
                </a:lnTo>
                <a:lnTo>
                  <a:pt x="731447" y="449904"/>
                </a:lnTo>
                <a:lnTo>
                  <a:pt x="705547" y="467376"/>
                </a:lnTo>
                <a:lnTo>
                  <a:pt x="673844" y="473784"/>
                </a:lnTo>
                <a:close/>
              </a:path>
              <a:path w="2533015" h="1095375">
                <a:moveTo>
                  <a:pt x="1858563" y="162976"/>
                </a:moveTo>
                <a:lnTo>
                  <a:pt x="1826858" y="156568"/>
                </a:lnTo>
                <a:lnTo>
                  <a:pt x="1800956" y="139096"/>
                </a:lnTo>
                <a:lnTo>
                  <a:pt x="1783486" y="113190"/>
                </a:lnTo>
                <a:lnTo>
                  <a:pt x="1777078" y="81480"/>
                </a:lnTo>
                <a:lnTo>
                  <a:pt x="1783486" y="49773"/>
                </a:lnTo>
                <a:lnTo>
                  <a:pt x="1800956" y="23868"/>
                </a:lnTo>
                <a:lnTo>
                  <a:pt x="1826858" y="6397"/>
                </a:lnTo>
                <a:lnTo>
                  <a:pt x="1858508" y="0"/>
                </a:lnTo>
                <a:lnTo>
                  <a:pt x="1890266" y="6397"/>
                </a:lnTo>
                <a:lnTo>
                  <a:pt x="1916167" y="23868"/>
                </a:lnTo>
                <a:lnTo>
                  <a:pt x="1933636" y="49773"/>
                </a:lnTo>
                <a:lnTo>
                  <a:pt x="1940043" y="81480"/>
                </a:lnTo>
                <a:lnTo>
                  <a:pt x="1933636" y="113190"/>
                </a:lnTo>
                <a:lnTo>
                  <a:pt x="1916167" y="139096"/>
                </a:lnTo>
                <a:lnTo>
                  <a:pt x="1890266" y="156568"/>
                </a:lnTo>
                <a:lnTo>
                  <a:pt x="1858563" y="162976"/>
                </a:lnTo>
                <a:close/>
              </a:path>
              <a:path w="2533015" h="1095375">
                <a:moveTo>
                  <a:pt x="1266204" y="162976"/>
                </a:moveTo>
                <a:lnTo>
                  <a:pt x="1234498" y="156568"/>
                </a:lnTo>
                <a:lnTo>
                  <a:pt x="1208596" y="139096"/>
                </a:lnTo>
                <a:lnTo>
                  <a:pt x="1191126" y="113190"/>
                </a:lnTo>
                <a:lnTo>
                  <a:pt x="1184719" y="81480"/>
                </a:lnTo>
                <a:lnTo>
                  <a:pt x="1191126" y="49773"/>
                </a:lnTo>
                <a:lnTo>
                  <a:pt x="1208596" y="23868"/>
                </a:lnTo>
                <a:lnTo>
                  <a:pt x="1234498" y="6397"/>
                </a:lnTo>
                <a:lnTo>
                  <a:pt x="1266148" y="0"/>
                </a:lnTo>
                <a:lnTo>
                  <a:pt x="1297906" y="6397"/>
                </a:lnTo>
                <a:lnTo>
                  <a:pt x="1323807" y="23868"/>
                </a:lnTo>
                <a:lnTo>
                  <a:pt x="1341276" y="49773"/>
                </a:lnTo>
                <a:lnTo>
                  <a:pt x="1347684" y="81480"/>
                </a:lnTo>
                <a:lnTo>
                  <a:pt x="1341276" y="113190"/>
                </a:lnTo>
                <a:lnTo>
                  <a:pt x="1323807" y="139096"/>
                </a:lnTo>
                <a:lnTo>
                  <a:pt x="1297906" y="156568"/>
                </a:lnTo>
                <a:lnTo>
                  <a:pt x="1266204" y="162976"/>
                </a:lnTo>
                <a:close/>
              </a:path>
              <a:path w="2533015" h="1095375">
                <a:moveTo>
                  <a:pt x="673844" y="162976"/>
                </a:moveTo>
                <a:lnTo>
                  <a:pt x="642139" y="156568"/>
                </a:lnTo>
                <a:lnTo>
                  <a:pt x="616236" y="139096"/>
                </a:lnTo>
                <a:lnTo>
                  <a:pt x="598767" y="113190"/>
                </a:lnTo>
                <a:lnTo>
                  <a:pt x="592359" y="81480"/>
                </a:lnTo>
                <a:lnTo>
                  <a:pt x="598767" y="49773"/>
                </a:lnTo>
                <a:lnTo>
                  <a:pt x="616236" y="23868"/>
                </a:lnTo>
                <a:lnTo>
                  <a:pt x="642139" y="6397"/>
                </a:lnTo>
                <a:lnTo>
                  <a:pt x="673789" y="0"/>
                </a:lnTo>
                <a:lnTo>
                  <a:pt x="705547" y="6397"/>
                </a:lnTo>
                <a:lnTo>
                  <a:pt x="731447" y="23868"/>
                </a:lnTo>
                <a:lnTo>
                  <a:pt x="748916" y="49773"/>
                </a:lnTo>
                <a:lnTo>
                  <a:pt x="755324" y="81480"/>
                </a:lnTo>
                <a:lnTo>
                  <a:pt x="748916" y="113190"/>
                </a:lnTo>
                <a:lnTo>
                  <a:pt x="731447" y="139096"/>
                </a:lnTo>
                <a:lnTo>
                  <a:pt x="705547" y="156568"/>
                </a:lnTo>
                <a:lnTo>
                  <a:pt x="673844" y="162976"/>
                </a:lnTo>
                <a:close/>
              </a:path>
              <a:path w="2533015" h="1095375">
                <a:moveTo>
                  <a:pt x="2450918" y="162976"/>
                </a:moveTo>
                <a:lnTo>
                  <a:pt x="2419215" y="156568"/>
                </a:lnTo>
                <a:lnTo>
                  <a:pt x="2393315" y="139096"/>
                </a:lnTo>
                <a:lnTo>
                  <a:pt x="2375846" y="113190"/>
                </a:lnTo>
                <a:lnTo>
                  <a:pt x="2369438" y="81480"/>
                </a:lnTo>
                <a:lnTo>
                  <a:pt x="2375846" y="49773"/>
                </a:lnTo>
                <a:lnTo>
                  <a:pt x="2393315" y="23868"/>
                </a:lnTo>
                <a:lnTo>
                  <a:pt x="2419215" y="6397"/>
                </a:lnTo>
                <a:lnTo>
                  <a:pt x="2450863" y="0"/>
                </a:lnTo>
                <a:lnTo>
                  <a:pt x="2482623" y="6397"/>
                </a:lnTo>
                <a:lnTo>
                  <a:pt x="2508526" y="23868"/>
                </a:lnTo>
                <a:lnTo>
                  <a:pt x="2525995" y="49773"/>
                </a:lnTo>
                <a:lnTo>
                  <a:pt x="2532403" y="81480"/>
                </a:lnTo>
                <a:lnTo>
                  <a:pt x="2525995" y="113190"/>
                </a:lnTo>
                <a:lnTo>
                  <a:pt x="2508526" y="139096"/>
                </a:lnTo>
                <a:lnTo>
                  <a:pt x="2482623" y="156568"/>
                </a:lnTo>
                <a:lnTo>
                  <a:pt x="2450918" y="162976"/>
                </a:lnTo>
                <a:close/>
              </a:path>
              <a:path w="2533015" h="1095375">
                <a:moveTo>
                  <a:pt x="81484" y="162976"/>
                </a:moveTo>
                <a:lnTo>
                  <a:pt x="49781" y="156568"/>
                </a:lnTo>
                <a:lnTo>
                  <a:pt x="23879" y="139096"/>
                </a:lnTo>
                <a:lnTo>
                  <a:pt x="6408" y="113190"/>
                </a:lnTo>
                <a:lnTo>
                  <a:pt x="0" y="81480"/>
                </a:lnTo>
                <a:lnTo>
                  <a:pt x="6408" y="49773"/>
                </a:lnTo>
                <a:lnTo>
                  <a:pt x="23879" y="23868"/>
                </a:lnTo>
                <a:lnTo>
                  <a:pt x="49781" y="6397"/>
                </a:lnTo>
                <a:lnTo>
                  <a:pt x="81429" y="0"/>
                </a:lnTo>
                <a:lnTo>
                  <a:pt x="113188" y="6397"/>
                </a:lnTo>
                <a:lnTo>
                  <a:pt x="139090" y="23868"/>
                </a:lnTo>
                <a:lnTo>
                  <a:pt x="156561" y="49773"/>
                </a:lnTo>
                <a:lnTo>
                  <a:pt x="162969" y="81480"/>
                </a:lnTo>
                <a:lnTo>
                  <a:pt x="156561" y="113190"/>
                </a:lnTo>
                <a:lnTo>
                  <a:pt x="139090" y="139096"/>
                </a:lnTo>
                <a:lnTo>
                  <a:pt x="113188" y="156568"/>
                </a:lnTo>
                <a:lnTo>
                  <a:pt x="81484" y="162976"/>
                </a:lnTo>
                <a:close/>
              </a:path>
            </a:pathLst>
          </a:custGeom>
          <a:solidFill>
            <a:srgbClr val="005D6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1095375" y="6255775"/>
            <a:ext cx="401955" cy="401955"/>
          </a:xfrm>
          <a:custGeom>
            <a:avLst/>
            <a:gdLst/>
            <a:ahLst/>
            <a:cxnLst/>
            <a:rect l="l" t="t" r="r" b="b"/>
            <a:pathLst>
              <a:path w="401955" h="401954">
                <a:moveTo>
                  <a:pt x="200799" y="401552"/>
                </a:moveTo>
                <a:lnTo>
                  <a:pt x="200777" y="301172"/>
                </a:lnTo>
                <a:lnTo>
                  <a:pt x="0" y="301172"/>
                </a:lnTo>
                <a:lnTo>
                  <a:pt x="0" y="100400"/>
                </a:lnTo>
                <a:lnTo>
                  <a:pt x="200777" y="100400"/>
                </a:lnTo>
                <a:lnTo>
                  <a:pt x="200777" y="0"/>
                </a:lnTo>
                <a:lnTo>
                  <a:pt x="401552" y="200801"/>
                </a:lnTo>
                <a:lnTo>
                  <a:pt x="200799" y="401552"/>
                </a:lnTo>
                <a:close/>
              </a:path>
            </a:pathLst>
          </a:custGeom>
          <a:solidFill>
            <a:srgbClr val="82909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1095375" y="6904329"/>
            <a:ext cx="401955" cy="401955"/>
          </a:xfrm>
          <a:custGeom>
            <a:avLst/>
            <a:gdLst/>
            <a:ahLst/>
            <a:cxnLst/>
            <a:rect l="l" t="t" r="r" b="b"/>
            <a:pathLst>
              <a:path w="401955" h="401954">
                <a:moveTo>
                  <a:pt x="200777" y="401543"/>
                </a:moveTo>
                <a:lnTo>
                  <a:pt x="200777" y="301172"/>
                </a:lnTo>
                <a:lnTo>
                  <a:pt x="0" y="301172"/>
                </a:lnTo>
                <a:lnTo>
                  <a:pt x="0" y="100370"/>
                </a:lnTo>
                <a:lnTo>
                  <a:pt x="200777" y="100370"/>
                </a:lnTo>
                <a:lnTo>
                  <a:pt x="200777" y="0"/>
                </a:lnTo>
                <a:lnTo>
                  <a:pt x="401552" y="200771"/>
                </a:lnTo>
                <a:lnTo>
                  <a:pt x="200777" y="401543"/>
                </a:lnTo>
                <a:close/>
              </a:path>
            </a:pathLst>
          </a:custGeom>
          <a:solidFill>
            <a:srgbClr val="82909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95375" y="7552852"/>
            <a:ext cx="401955" cy="401955"/>
          </a:xfrm>
          <a:custGeom>
            <a:avLst/>
            <a:gdLst/>
            <a:ahLst/>
            <a:cxnLst/>
            <a:rect l="l" t="t" r="r" b="b"/>
            <a:pathLst>
              <a:path w="401955" h="401954">
                <a:moveTo>
                  <a:pt x="200799" y="401552"/>
                </a:moveTo>
                <a:lnTo>
                  <a:pt x="200777" y="301172"/>
                </a:lnTo>
                <a:lnTo>
                  <a:pt x="0" y="301172"/>
                </a:lnTo>
                <a:lnTo>
                  <a:pt x="0" y="100400"/>
                </a:lnTo>
                <a:lnTo>
                  <a:pt x="200777" y="100400"/>
                </a:lnTo>
                <a:lnTo>
                  <a:pt x="200777" y="0"/>
                </a:lnTo>
                <a:lnTo>
                  <a:pt x="401552" y="200771"/>
                </a:lnTo>
                <a:lnTo>
                  <a:pt x="200799" y="401552"/>
                </a:lnTo>
                <a:close/>
              </a:path>
            </a:pathLst>
          </a:custGeom>
          <a:solidFill>
            <a:srgbClr val="82909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5375" y="8201405"/>
            <a:ext cx="401955" cy="401955"/>
          </a:xfrm>
          <a:custGeom>
            <a:avLst/>
            <a:gdLst/>
            <a:ahLst/>
            <a:cxnLst/>
            <a:rect l="l" t="t" r="r" b="b"/>
            <a:pathLst>
              <a:path w="401955" h="401954">
                <a:moveTo>
                  <a:pt x="200777" y="401543"/>
                </a:moveTo>
                <a:lnTo>
                  <a:pt x="200777" y="301142"/>
                </a:lnTo>
                <a:lnTo>
                  <a:pt x="0" y="301142"/>
                </a:lnTo>
                <a:lnTo>
                  <a:pt x="0" y="100370"/>
                </a:lnTo>
                <a:lnTo>
                  <a:pt x="200777" y="100370"/>
                </a:lnTo>
                <a:lnTo>
                  <a:pt x="200777" y="0"/>
                </a:lnTo>
                <a:lnTo>
                  <a:pt x="401552" y="200771"/>
                </a:lnTo>
                <a:lnTo>
                  <a:pt x="200777" y="401543"/>
                </a:lnTo>
                <a:close/>
              </a:path>
            </a:pathLst>
          </a:custGeom>
          <a:solidFill>
            <a:srgbClr val="82909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7962900" y="6255775"/>
            <a:ext cx="401955" cy="401955"/>
          </a:xfrm>
          <a:custGeom>
            <a:avLst/>
            <a:gdLst/>
            <a:ahLst/>
            <a:cxnLst/>
            <a:rect l="l" t="t" r="r" b="b"/>
            <a:pathLst>
              <a:path w="401954" h="401954">
                <a:moveTo>
                  <a:pt x="200793" y="401552"/>
                </a:moveTo>
                <a:lnTo>
                  <a:pt x="200771" y="301172"/>
                </a:lnTo>
                <a:lnTo>
                  <a:pt x="0" y="301172"/>
                </a:lnTo>
                <a:lnTo>
                  <a:pt x="0" y="100400"/>
                </a:lnTo>
                <a:lnTo>
                  <a:pt x="200771" y="100400"/>
                </a:lnTo>
                <a:lnTo>
                  <a:pt x="200771" y="0"/>
                </a:lnTo>
                <a:lnTo>
                  <a:pt x="401543" y="200801"/>
                </a:lnTo>
                <a:lnTo>
                  <a:pt x="200793" y="401552"/>
                </a:lnTo>
                <a:close/>
              </a:path>
            </a:pathLst>
          </a:custGeom>
          <a:solidFill>
            <a:srgbClr val="82909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7991490" y="8602949"/>
            <a:ext cx="401955" cy="401955"/>
          </a:xfrm>
          <a:custGeom>
            <a:avLst/>
            <a:gdLst/>
            <a:ahLst/>
            <a:cxnLst/>
            <a:rect l="l" t="t" r="r" b="b"/>
            <a:pathLst>
              <a:path w="401954" h="401954">
                <a:moveTo>
                  <a:pt x="200771" y="401543"/>
                </a:moveTo>
                <a:lnTo>
                  <a:pt x="200771" y="301172"/>
                </a:lnTo>
                <a:lnTo>
                  <a:pt x="0" y="301172"/>
                </a:lnTo>
                <a:lnTo>
                  <a:pt x="0" y="100400"/>
                </a:lnTo>
                <a:lnTo>
                  <a:pt x="200771" y="100400"/>
                </a:lnTo>
                <a:lnTo>
                  <a:pt x="200771" y="0"/>
                </a:lnTo>
                <a:lnTo>
                  <a:pt x="401543" y="200771"/>
                </a:lnTo>
                <a:lnTo>
                  <a:pt x="200771" y="401543"/>
                </a:lnTo>
                <a:close/>
              </a:path>
            </a:pathLst>
          </a:custGeom>
          <a:solidFill>
            <a:srgbClr val="82909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g object 26"/>
          <p:cNvSpPr/>
          <p:nvPr/>
        </p:nvSpPr>
        <p:spPr>
          <a:xfrm>
            <a:off x="8784939" y="6911278"/>
            <a:ext cx="349885" cy="349885"/>
          </a:xfrm>
          <a:custGeom>
            <a:avLst/>
            <a:gdLst/>
            <a:ahLst/>
            <a:cxnLst/>
            <a:rect l="l" t="t" r="r" b="b"/>
            <a:pathLst>
              <a:path w="349884" h="349884">
                <a:moveTo>
                  <a:pt x="174747" y="349544"/>
                </a:moveTo>
                <a:lnTo>
                  <a:pt x="128295" y="343301"/>
                </a:lnTo>
                <a:lnTo>
                  <a:pt x="86547" y="325684"/>
                </a:lnTo>
                <a:lnTo>
                  <a:pt x="51174" y="298357"/>
                </a:lnTo>
                <a:lnTo>
                  <a:pt x="23842" y="262985"/>
                </a:lnTo>
                <a:lnTo>
                  <a:pt x="6220" y="221235"/>
                </a:lnTo>
                <a:lnTo>
                  <a:pt x="0" y="174953"/>
                </a:lnTo>
                <a:lnTo>
                  <a:pt x="0" y="174590"/>
                </a:lnTo>
                <a:lnTo>
                  <a:pt x="6220" y="128308"/>
                </a:lnTo>
                <a:lnTo>
                  <a:pt x="23842" y="86558"/>
                </a:lnTo>
                <a:lnTo>
                  <a:pt x="51174" y="51187"/>
                </a:lnTo>
                <a:lnTo>
                  <a:pt x="86547" y="23859"/>
                </a:lnTo>
                <a:lnTo>
                  <a:pt x="128295" y="6242"/>
                </a:lnTo>
                <a:lnTo>
                  <a:pt x="174746" y="0"/>
                </a:lnTo>
                <a:lnTo>
                  <a:pt x="221213" y="6242"/>
                </a:lnTo>
                <a:lnTo>
                  <a:pt x="262969" y="23859"/>
                </a:lnTo>
                <a:lnTo>
                  <a:pt x="298348" y="51187"/>
                </a:lnTo>
                <a:lnTo>
                  <a:pt x="325682" y="86558"/>
                </a:lnTo>
                <a:lnTo>
                  <a:pt x="343305" y="128308"/>
                </a:lnTo>
                <a:lnTo>
                  <a:pt x="349526" y="174590"/>
                </a:lnTo>
                <a:lnTo>
                  <a:pt x="349526" y="174953"/>
                </a:lnTo>
                <a:lnTo>
                  <a:pt x="343305" y="221235"/>
                </a:lnTo>
                <a:lnTo>
                  <a:pt x="325682" y="262985"/>
                </a:lnTo>
                <a:lnTo>
                  <a:pt x="298348" y="298357"/>
                </a:lnTo>
                <a:lnTo>
                  <a:pt x="262969" y="325684"/>
                </a:lnTo>
                <a:lnTo>
                  <a:pt x="221213" y="343301"/>
                </a:lnTo>
                <a:lnTo>
                  <a:pt x="174747" y="349544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87896" y="1695484"/>
            <a:ext cx="3912206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26038" y="3104317"/>
            <a:ext cx="11235922" cy="5057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omla.org/about-joomla.html" TargetMode="External"/><Relationship Id="rId2" Type="http://schemas.openxmlformats.org/officeDocument/2006/relationships/hyperlink" Target="https://wordpress.org/abou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learningindustry.com/cms-vs-lms-understanding-the-difference" TargetMode="External"/><Relationship Id="rId4" Type="http://schemas.openxmlformats.org/officeDocument/2006/relationships/hyperlink" Target="https://www.drupal.org/abou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A5BD0E-5C50-A4BD-705F-0AE92718F47D}"/>
              </a:ext>
            </a:extLst>
          </p:cNvPr>
          <p:cNvSpPr txBox="1"/>
          <p:nvPr/>
        </p:nvSpPr>
        <p:spPr>
          <a:xfrm>
            <a:off x="1401144" y="991969"/>
            <a:ext cx="15515256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Web Based Efficient Content </a:t>
            </a:r>
          </a:p>
          <a:p>
            <a:pPr algn="ctr"/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4862576F-17B3-773B-F989-C3B5049D4571}"/>
              </a:ext>
            </a:extLst>
          </p:cNvPr>
          <p:cNvSpPr/>
          <p:nvPr/>
        </p:nvSpPr>
        <p:spPr>
          <a:xfrm>
            <a:off x="3571" y="1"/>
            <a:ext cx="3445727" cy="3381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C27FBFD3-EB64-3CEC-450F-1C2B64ECE8F6}"/>
              </a:ext>
            </a:extLst>
          </p:cNvPr>
          <p:cNvSpPr/>
          <p:nvPr/>
        </p:nvSpPr>
        <p:spPr>
          <a:xfrm>
            <a:off x="14925202" y="9808"/>
            <a:ext cx="3362736" cy="3381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5">
            <a:extLst>
              <a:ext uri="{FF2B5EF4-FFF2-40B4-BE49-F238E27FC236}">
                <a16:creationId xmlns:a16="http://schemas.microsoft.com/office/drawing/2014/main" id="{770761B9-7AEB-0A38-F59F-48942B3F28E7}"/>
              </a:ext>
            </a:extLst>
          </p:cNvPr>
          <p:cNvSpPr/>
          <p:nvPr/>
        </p:nvSpPr>
        <p:spPr>
          <a:xfrm>
            <a:off x="0" y="9867900"/>
            <a:ext cx="18288000" cy="419181"/>
          </a:xfrm>
          <a:custGeom>
            <a:avLst/>
            <a:gdLst/>
            <a:ahLst/>
            <a:cxnLst/>
            <a:rect l="l" t="t" r="r" b="b"/>
            <a:pathLst>
              <a:path w="18275935" h="4710430">
                <a:moveTo>
                  <a:pt x="0" y="0"/>
                </a:moveTo>
                <a:lnTo>
                  <a:pt x="18275482" y="0"/>
                </a:lnTo>
                <a:lnTo>
                  <a:pt x="18275482" y="4710348"/>
                </a:lnTo>
                <a:lnTo>
                  <a:pt x="0" y="4710348"/>
                </a:lnTo>
                <a:lnTo>
                  <a:pt x="0" y="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07776-A1A8-0518-9D93-DC39D572A3EE}"/>
              </a:ext>
            </a:extLst>
          </p:cNvPr>
          <p:cNvSpPr txBox="1"/>
          <p:nvPr/>
        </p:nvSpPr>
        <p:spPr>
          <a:xfrm>
            <a:off x="1429622" y="2315408"/>
            <a:ext cx="15515256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Assam Downtown University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BTech CTIS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Semester,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E4C51-06A5-D6E4-6939-F4406B90A963}"/>
              </a:ext>
            </a:extLst>
          </p:cNvPr>
          <p:cNvSpPr txBox="1"/>
          <p:nvPr/>
        </p:nvSpPr>
        <p:spPr>
          <a:xfrm>
            <a:off x="762000" y="5981700"/>
            <a:ext cx="5562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Sakib Rahman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ADTU/2020-24/BTech(CTIS)/001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Simran Malakar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ADTU/2020-24/BTech(CTIS)/011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6BC0C-589F-3697-90BE-D0D5C715C02F}"/>
              </a:ext>
            </a:extLst>
          </p:cNvPr>
          <p:cNvSpPr txBox="1"/>
          <p:nvPr/>
        </p:nvSpPr>
        <p:spPr>
          <a:xfrm>
            <a:off x="12954000" y="5675174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Mr. Kishore Medhi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9286C-0499-DCF4-65A3-37DC72D5C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762500"/>
            <a:ext cx="4967167" cy="3505200"/>
          </a:xfrm>
          <a:prstGeom prst="rect">
            <a:avLst/>
          </a:prstGeom>
        </p:spPr>
      </p:pic>
      <p:pic>
        <p:nvPicPr>
          <p:cNvPr id="1026" name="Picture 2" descr="Concrete CMS Is An Open Source Content Management System For Teams">
            <a:extLst>
              <a:ext uri="{FF2B5EF4-FFF2-40B4-BE49-F238E27FC236}">
                <a16:creationId xmlns:a16="http://schemas.microsoft.com/office/drawing/2014/main" id="{741B2431-30E7-00C1-7EF8-4818A53B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600" y="6819900"/>
            <a:ext cx="4916154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75935" cy="9363075"/>
            <a:chOff x="0" y="0"/>
            <a:chExt cx="18275935" cy="93630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75935" cy="3748404"/>
            </a:xfrm>
            <a:custGeom>
              <a:avLst/>
              <a:gdLst/>
              <a:ahLst/>
              <a:cxnLst/>
              <a:rect l="l" t="t" r="r" b="b"/>
              <a:pathLst>
                <a:path w="18275935" h="3748404">
                  <a:moveTo>
                    <a:pt x="18275478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0" y="3747859"/>
                  </a:lnTo>
                  <a:lnTo>
                    <a:pt x="18275478" y="3747859"/>
                  </a:lnTo>
                  <a:lnTo>
                    <a:pt x="18275478" y="1028700"/>
                  </a:lnTo>
                  <a:lnTo>
                    <a:pt x="18275478" y="0"/>
                  </a:lnTo>
                  <a:close/>
                </a:path>
              </a:pathLst>
            </a:custGeom>
            <a:solidFill>
              <a:srgbClr val="03989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2352175" y="1028699"/>
              <a:ext cx="13583919" cy="8229600"/>
            </a:xfrm>
            <a:custGeom>
              <a:avLst/>
              <a:gdLst/>
              <a:ahLst/>
              <a:cxnLst/>
              <a:rect l="l" t="t" r="r" b="b"/>
              <a:pathLst>
                <a:path w="13583919" h="8229600">
                  <a:moveTo>
                    <a:pt x="0" y="0"/>
                  </a:moveTo>
                  <a:lnTo>
                    <a:pt x="13583655" y="0"/>
                  </a:lnTo>
                  <a:lnTo>
                    <a:pt x="13583655" y="8229599"/>
                  </a:lnTo>
                  <a:lnTo>
                    <a:pt x="0" y="8229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352175" y="1028733"/>
              <a:ext cx="13582650" cy="8229600"/>
            </a:xfrm>
            <a:custGeom>
              <a:avLst/>
              <a:gdLst/>
              <a:ahLst/>
              <a:cxnLst/>
              <a:rect l="l" t="t" r="r" b="b"/>
              <a:pathLst>
                <a:path w="13582650" h="8229600">
                  <a:moveTo>
                    <a:pt x="0" y="0"/>
                  </a:moveTo>
                  <a:lnTo>
                    <a:pt x="13582638" y="0"/>
                  </a:lnTo>
                  <a:lnTo>
                    <a:pt x="13582638" y="8229533"/>
                  </a:lnTo>
                  <a:lnTo>
                    <a:pt x="0" y="8229533"/>
                  </a:lnTo>
                  <a:lnTo>
                    <a:pt x="0" y="0"/>
                  </a:lnTo>
                </a:path>
              </a:pathLst>
            </a:custGeom>
            <a:ln w="209546">
              <a:solidFill>
                <a:srgbClr val="005D6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87896" y="1695484"/>
            <a:ext cx="3912206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latin typeface="Arial Bold" panose="020B0604020202020204" charset="0"/>
                <a:cs typeface="Arial Bold" panose="020B0604020202020204" charset="0"/>
              </a:rPr>
              <a:t>REFERENCE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xfrm>
            <a:off x="3657483" y="2857302"/>
            <a:ext cx="11235922" cy="45605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87680" indent="-342900">
              <a:lnSpc>
                <a:spcPct val="100000"/>
              </a:lnSpc>
              <a:spcBef>
                <a:spcPts val="130"/>
              </a:spcBef>
              <a:buFont typeface="Wingdings" panose="05000000000000000000" charset="0"/>
              <a:buChar char=""/>
            </a:pPr>
            <a:r>
              <a:rPr b="0" dirty="0">
                <a:solidFill>
                  <a:schemeClr val="tx1"/>
                </a:solid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WordPress. (n.d.). About WordPress. Retrieved from </a:t>
            </a:r>
            <a:r>
              <a:rPr b="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h</a:t>
            </a:r>
            <a:r>
              <a:rPr b="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  <a:hlinkClick r:id="rId2"/>
              </a:rPr>
              <a:t>tt</a:t>
            </a:r>
            <a:r>
              <a:rPr b="0" dirty="0">
                <a:solidFill>
                  <a:schemeClr val="tx1"/>
                </a:solid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  <a:hlinkClick r:id="rId2"/>
              </a:rPr>
              <a:t>ps://wordpress.org/about</a:t>
            </a:r>
            <a:r>
              <a:rPr lang="en-US" b="0" dirty="0">
                <a:solidFill>
                  <a:schemeClr val="tx1"/>
                </a:solid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  <a:hlinkClick r:id="rId2"/>
              </a:rPr>
              <a:t>/</a:t>
            </a:r>
            <a:endParaRPr b="0" dirty="0">
              <a:solidFill>
                <a:schemeClr val="tx1"/>
              </a:solidFill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487680" marR="727710" indent="-342900">
              <a:lnSpc>
                <a:spcPct val="168000"/>
              </a:lnSpc>
              <a:buFont typeface="Wingdings" panose="05000000000000000000" charset="0"/>
              <a:buChar char=""/>
            </a:pPr>
            <a:r>
              <a:rPr b="0" dirty="0">
                <a:solidFill>
                  <a:schemeClr val="tx1"/>
                </a:solid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  <a:hlinkClick r:id="rId3"/>
              </a:rPr>
              <a:t>Joomla. (n.d.). About Joomla. Retrieved from </a:t>
            </a:r>
            <a:r>
              <a:rPr b="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  <a:hlinkClick r:id="rId3"/>
              </a:rPr>
              <a:t>htt</a:t>
            </a:r>
            <a:r>
              <a:rPr b="0" dirty="0">
                <a:solidFill>
                  <a:schemeClr val="tx1"/>
                </a:solid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  <a:hlinkClick r:id="rId3"/>
              </a:rPr>
              <a:t>ps://www.joomla.org/about-  j</a:t>
            </a:r>
            <a:r>
              <a:rPr b="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  <a:hlinkClick r:id="rId3"/>
              </a:rPr>
              <a:t>oomla.html</a:t>
            </a:r>
            <a:endParaRPr b="0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487680" indent="-342900">
              <a:lnSpc>
                <a:spcPct val="100000"/>
              </a:lnSpc>
              <a:spcBef>
                <a:spcPts val="1665"/>
              </a:spcBef>
              <a:buFont typeface="Wingdings" panose="05000000000000000000" charset="0"/>
              <a:buChar char=""/>
            </a:pPr>
            <a:r>
              <a:rPr b="0" dirty="0">
                <a:solidFill>
                  <a:schemeClr val="tx1"/>
                </a:solid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Drupal. (n.d.). About Drupal. Retrieved from </a:t>
            </a:r>
            <a:r>
              <a:rPr b="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h</a:t>
            </a:r>
            <a:r>
              <a:rPr b="0" dirty="0">
                <a:solidFill>
                  <a:schemeClr val="tx1"/>
                </a:solid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  <a:hlinkClick r:id="rId4"/>
              </a:rPr>
              <a:t> </a:t>
            </a:r>
            <a:r>
              <a:rPr b="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  <a:hlinkClick r:id="rId4"/>
              </a:rPr>
              <a:t>tt</a:t>
            </a:r>
            <a:r>
              <a:rPr b="0" dirty="0">
                <a:solidFill>
                  <a:schemeClr val="tx1"/>
                </a:solid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  <a:hlinkClick r:id="rId4"/>
              </a:rPr>
              <a:t>ps://www.drupal.org/about</a:t>
            </a:r>
            <a:endParaRPr b="0" dirty="0">
              <a:solidFill>
                <a:schemeClr val="tx1"/>
              </a:solidFill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589280" indent="-457200">
              <a:lnSpc>
                <a:spcPct val="100000"/>
              </a:lnSpc>
              <a:spcBef>
                <a:spcPts val="50"/>
              </a:spcBef>
              <a:buFont typeface="Wingdings" panose="05000000000000000000" charset="0"/>
              <a:buChar char=""/>
            </a:pPr>
            <a:endParaRPr sz="3350" b="0" dirty="0">
              <a:solidFill>
                <a:schemeClr val="tx1"/>
              </a:solidFill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487680" marR="625475" indent="-342900">
              <a:lnSpc>
                <a:spcPct val="168000"/>
              </a:lnSpc>
              <a:buFont typeface="Wingdings" panose="05000000000000000000" charset="0"/>
              <a:buChar char=""/>
            </a:pPr>
            <a:r>
              <a:rPr b="0" dirty="0">
                <a:solidFill>
                  <a:schemeClr val="tx1"/>
                </a:solid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Griesbaum, J., Kao, A., &amp; Miller, M. J. (2019). Content management systems for  libraries: Case studies. American Library Association.</a:t>
            </a:r>
          </a:p>
          <a:p>
            <a:pPr marL="487680" marR="81915" indent="-342900">
              <a:lnSpc>
                <a:spcPct val="168000"/>
              </a:lnSpc>
              <a:buFont typeface="Wingdings" panose="05000000000000000000" charset="0"/>
              <a:buChar char=""/>
            </a:pPr>
            <a:r>
              <a:rPr b="0" dirty="0">
                <a:solidFill>
                  <a:schemeClr val="tx1"/>
                </a:solid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Krolak, L. (2020). CMS vs. LMS: Understanding the Difference. eLearning Industry.  </a:t>
            </a:r>
            <a:r>
              <a:rPr b="0" dirty="0">
                <a:solidFill>
                  <a:schemeClr val="tx1"/>
                </a:solid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  <a:hlinkClick r:id="rId5"/>
              </a:rPr>
              <a:t>Retrieved from </a:t>
            </a:r>
            <a:r>
              <a:rPr b="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  <a:hlinkClick r:id="rId5"/>
              </a:rPr>
              <a:t>h</a:t>
            </a:r>
            <a:r>
              <a:rPr b="0" dirty="0">
                <a:solidFill>
                  <a:schemeClr val="tx1"/>
                </a:solid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  <a:hlinkClick r:id="rId5"/>
              </a:rPr>
              <a:t> </a:t>
            </a:r>
            <a:r>
              <a:rPr b="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  <a:hlinkClick r:id="rId5"/>
              </a:rPr>
              <a:t>tt</a:t>
            </a:r>
            <a:r>
              <a:rPr b="0" dirty="0">
                <a:solidFill>
                  <a:schemeClr val="tx1"/>
                </a:solid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  <a:hlinkClick r:id="rId5"/>
              </a:rPr>
              <a:t>ps://elearningindustry.com/cms-vs-lms-understanding-the-</a:t>
            </a:r>
            <a:r>
              <a:rPr b="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  <a:hlinkClick r:id="rId5"/>
              </a:rPr>
              <a:t>difference</a:t>
            </a:r>
            <a:r>
              <a:rPr b="0" dirty="0">
                <a:solidFill>
                  <a:schemeClr val="tx1"/>
                </a:solidFill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  <a:hlinkClick r:id="rId5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45455" y="3912666"/>
            <a:ext cx="8242543" cy="6370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01" y="6604680"/>
            <a:ext cx="6070034" cy="3679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5682421" y="3174372"/>
            <a:ext cx="6923156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uFillTx/>
                <a:latin typeface="Arial Bold" panose="020B0604020202020204" charset="0"/>
                <a:ea typeface="Apple SD Gothic Neo Bold" panose="02000300000000000000" charset="-122"/>
                <a:cs typeface="Arial Bold" panose="020B0604020202020204" charset="0"/>
              </a:rPr>
              <a:t>THANK YOU!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61689" y="5102933"/>
            <a:ext cx="505269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kern="0" dirty="0">
                <a:solidFill>
                  <a:schemeClr val="tx1"/>
                </a:solidFill>
                <a:uFillTx/>
                <a:latin typeface="Arial Bold" panose="020B0604020202020204" charset="0"/>
                <a:ea typeface="Apple SD Gothic Neo Bold" panose="02000300000000000000" charset="-122"/>
                <a:cs typeface="Arial Bold" panose="020B0604020202020204" charset="0"/>
              </a:rPr>
              <a:t>end of this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0" y="3249295"/>
            <a:ext cx="358457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95" dirty="0">
                <a:latin typeface="Arial Bold" panose="020B0604020202020204" charset="0"/>
                <a:cs typeface="Arial Bold" panose="020B0604020202020204" charset="0"/>
              </a:rPr>
              <a:t>C</a:t>
            </a:r>
            <a:r>
              <a:rPr sz="4800" b="1" spc="-15" dirty="0">
                <a:latin typeface="Arial Bold" panose="020B0604020202020204" charset="0"/>
                <a:cs typeface="Arial Bold" panose="020B0604020202020204" charset="0"/>
              </a:rPr>
              <a:t>O</a:t>
            </a:r>
            <a:r>
              <a:rPr sz="4800" b="1" spc="-204" dirty="0">
                <a:latin typeface="Arial Bold" panose="020B0604020202020204" charset="0"/>
                <a:cs typeface="Arial Bold" panose="020B0604020202020204" charset="0"/>
              </a:rPr>
              <a:t>N</a:t>
            </a:r>
            <a:r>
              <a:rPr sz="4800" b="1" spc="-135" dirty="0">
                <a:latin typeface="Arial Bold" panose="020B0604020202020204" charset="0"/>
                <a:cs typeface="Arial Bold" panose="020B0604020202020204" charset="0"/>
              </a:rPr>
              <a:t>T</a:t>
            </a:r>
            <a:r>
              <a:rPr sz="4800" b="1" spc="-50" dirty="0">
                <a:latin typeface="Arial Bold" panose="020B0604020202020204" charset="0"/>
                <a:cs typeface="Arial Bold" panose="020B0604020202020204" charset="0"/>
              </a:rPr>
              <a:t>E</a:t>
            </a:r>
            <a:r>
              <a:rPr sz="4800" b="1" spc="-204" dirty="0">
                <a:latin typeface="Arial Bold" panose="020B0604020202020204" charset="0"/>
                <a:cs typeface="Arial Bold" panose="020B0604020202020204" charset="0"/>
              </a:rPr>
              <a:t>N</a:t>
            </a:r>
            <a:r>
              <a:rPr sz="4800" b="1" spc="-135" dirty="0">
                <a:latin typeface="Arial Bold" panose="020B0604020202020204" charset="0"/>
                <a:cs typeface="Arial Bold" panose="020B0604020202020204" charset="0"/>
              </a:rPr>
              <a:t>T</a:t>
            </a:r>
            <a:r>
              <a:rPr sz="4800" b="1" spc="-260" dirty="0">
                <a:latin typeface="Arial Bold" panose="020B0604020202020204" charset="0"/>
                <a:cs typeface="Arial Bold" panose="020B0604020202020204" charset="0"/>
              </a:rPr>
              <a:t>S</a:t>
            </a:r>
            <a:endParaRPr sz="4800" b="1" dirty="0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FB733F26-7FE3-F00E-155C-C591D4FBF7A5}"/>
              </a:ext>
            </a:extLst>
          </p:cNvPr>
          <p:cNvSpPr/>
          <p:nvPr/>
        </p:nvSpPr>
        <p:spPr>
          <a:xfrm>
            <a:off x="5562600" y="4539916"/>
            <a:ext cx="905510" cy="905510"/>
          </a:xfrm>
          <a:custGeom>
            <a:avLst/>
            <a:gdLst/>
            <a:ahLst/>
            <a:cxnLst/>
            <a:rect l="l" t="t" r="r" b="b"/>
            <a:pathLst>
              <a:path w="905509" h="905510">
                <a:moveTo>
                  <a:pt x="452642" y="905261"/>
                </a:moveTo>
                <a:lnTo>
                  <a:pt x="403320" y="902606"/>
                </a:lnTo>
                <a:lnTo>
                  <a:pt x="355536" y="894822"/>
                </a:lnTo>
                <a:lnTo>
                  <a:pt x="309567" y="882187"/>
                </a:lnTo>
                <a:lnTo>
                  <a:pt x="265688" y="864976"/>
                </a:lnTo>
                <a:lnTo>
                  <a:pt x="224176" y="843466"/>
                </a:lnTo>
                <a:lnTo>
                  <a:pt x="185308" y="817932"/>
                </a:lnTo>
                <a:lnTo>
                  <a:pt x="149358" y="788651"/>
                </a:lnTo>
                <a:lnTo>
                  <a:pt x="116603" y="755900"/>
                </a:lnTo>
                <a:lnTo>
                  <a:pt x="87320" y="719953"/>
                </a:lnTo>
                <a:lnTo>
                  <a:pt x="61785" y="681087"/>
                </a:lnTo>
                <a:lnTo>
                  <a:pt x="40273" y="639578"/>
                </a:lnTo>
                <a:lnTo>
                  <a:pt x="23060" y="595703"/>
                </a:lnTo>
                <a:lnTo>
                  <a:pt x="10424" y="549736"/>
                </a:lnTo>
                <a:lnTo>
                  <a:pt x="2640" y="501956"/>
                </a:lnTo>
                <a:lnTo>
                  <a:pt x="0" y="452931"/>
                </a:lnTo>
                <a:lnTo>
                  <a:pt x="0" y="452343"/>
                </a:lnTo>
                <a:lnTo>
                  <a:pt x="2640" y="403317"/>
                </a:lnTo>
                <a:lnTo>
                  <a:pt x="10424" y="355535"/>
                </a:lnTo>
                <a:lnTo>
                  <a:pt x="23060" y="309568"/>
                </a:lnTo>
                <a:lnTo>
                  <a:pt x="40273" y="265692"/>
                </a:lnTo>
                <a:lnTo>
                  <a:pt x="61785" y="224182"/>
                </a:lnTo>
                <a:lnTo>
                  <a:pt x="87320" y="185315"/>
                </a:lnTo>
                <a:lnTo>
                  <a:pt x="116603" y="149367"/>
                </a:lnTo>
                <a:lnTo>
                  <a:pt x="149358" y="116614"/>
                </a:lnTo>
                <a:lnTo>
                  <a:pt x="185308" y="87332"/>
                </a:lnTo>
                <a:lnTo>
                  <a:pt x="224176" y="61798"/>
                </a:lnTo>
                <a:lnTo>
                  <a:pt x="265688" y="40287"/>
                </a:lnTo>
                <a:lnTo>
                  <a:pt x="309567" y="23075"/>
                </a:lnTo>
                <a:lnTo>
                  <a:pt x="355536" y="10439"/>
                </a:lnTo>
                <a:lnTo>
                  <a:pt x="403320" y="2655"/>
                </a:lnTo>
                <a:lnTo>
                  <a:pt x="452640" y="0"/>
                </a:lnTo>
                <a:lnTo>
                  <a:pt x="501959" y="2655"/>
                </a:lnTo>
                <a:lnTo>
                  <a:pt x="549738" y="10439"/>
                </a:lnTo>
                <a:lnTo>
                  <a:pt x="595703" y="23075"/>
                </a:lnTo>
                <a:lnTo>
                  <a:pt x="639578" y="40287"/>
                </a:lnTo>
                <a:lnTo>
                  <a:pt x="681086" y="61798"/>
                </a:lnTo>
                <a:lnTo>
                  <a:pt x="719953" y="87332"/>
                </a:lnTo>
                <a:lnTo>
                  <a:pt x="755900" y="116614"/>
                </a:lnTo>
                <a:lnTo>
                  <a:pt x="788653" y="149367"/>
                </a:lnTo>
                <a:lnTo>
                  <a:pt x="817935" y="185315"/>
                </a:lnTo>
                <a:lnTo>
                  <a:pt x="843470" y="224182"/>
                </a:lnTo>
                <a:lnTo>
                  <a:pt x="864982" y="265692"/>
                </a:lnTo>
                <a:lnTo>
                  <a:pt x="882194" y="309568"/>
                </a:lnTo>
                <a:lnTo>
                  <a:pt x="894830" y="355535"/>
                </a:lnTo>
                <a:lnTo>
                  <a:pt x="902614" y="403317"/>
                </a:lnTo>
                <a:lnTo>
                  <a:pt x="905254" y="452343"/>
                </a:lnTo>
                <a:lnTo>
                  <a:pt x="905254" y="452931"/>
                </a:lnTo>
                <a:lnTo>
                  <a:pt x="902614" y="501956"/>
                </a:lnTo>
                <a:lnTo>
                  <a:pt x="894830" y="549736"/>
                </a:lnTo>
                <a:lnTo>
                  <a:pt x="882194" y="595703"/>
                </a:lnTo>
                <a:lnTo>
                  <a:pt x="864982" y="639578"/>
                </a:lnTo>
                <a:lnTo>
                  <a:pt x="843470" y="681087"/>
                </a:lnTo>
                <a:lnTo>
                  <a:pt x="817935" y="719953"/>
                </a:lnTo>
                <a:lnTo>
                  <a:pt x="788653" y="755900"/>
                </a:lnTo>
                <a:lnTo>
                  <a:pt x="755900" y="788651"/>
                </a:lnTo>
                <a:lnTo>
                  <a:pt x="719953" y="817932"/>
                </a:lnTo>
                <a:lnTo>
                  <a:pt x="681086" y="843466"/>
                </a:lnTo>
                <a:lnTo>
                  <a:pt x="639578" y="864976"/>
                </a:lnTo>
                <a:lnTo>
                  <a:pt x="595703" y="882187"/>
                </a:lnTo>
                <a:lnTo>
                  <a:pt x="549738" y="894822"/>
                </a:lnTo>
                <a:lnTo>
                  <a:pt x="501959" y="902606"/>
                </a:lnTo>
                <a:lnTo>
                  <a:pt x="452642" y="905261"/>
                </a:lnTo>
                <a:close/>
              </a:path>
            </a:pathLst>
          </a:custGeom>
          <a:solidFill>
            <a:srgbClr val="005D61"/>
          </a:solidFill>
        </p:spPr>
        <p:txBody>
          <a:bodyPr wrap="square" lIns="0" tIns="0" rIns="0" bIns="0" rtlCol="0"/>
          <a:lstStyle/>
          <a:p>
            <a:endParaRPr b="1" dirty="0"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50B5AF4A-44A1-89D0-A7C5-F5F3412B8EFA}"/>
              </a:ext>
            </a:extLst>
          </p:cNvPr>
          <p:cNvSpPr/>
          <p:nvPr/>
        </p:nvSpPr>
        <p:spPr>
          <a:xfrm>
            <a:off x="5562600" y="5606716"/>
            <a:ext cx="905510" cy="905510"/>
          </a:xfrm>
          <a:custGeom>
            <a:avLst/>
            <a:gdLst/>
            <a:ahLst/>
            <a:cxnLst/>
            <a:rect l="l" t="t" r="r" b="b"/>
            <a:pathLst>
              <a:path w="905509" h="905510">
                <a:moveTo>
                  <a:pt x="452642" y="905261"/>
                </a:moveTo>
                <a:lnTo>
                  <a:pt x="403320" y="902606"/>
                </a:lnTo>
                <a:lnTo>
                  <a:pt x="355536" y="894822"/>
                </a:lnTo>
                <a:lnTo>
                  <a:pt x="309567" y="882187"/>
                </a:lnTo>
                <a:lnTo>
                  <a:pt x="265688" y="864976"/>
                </a:lnTo>
                <a:lnTo>
                  <a:pt x="224176" y="843466"/>
                </a:lnTo>
                <a:lnTo>
                  <a:pt x="185308" y="817932"/>
                </a:lnTo>
                <a:lnTo>
                  <a:pt x="149358" y="788651"/>
                </a:lnTo>
                <a:lnTo>
                  <a:pt x="116603" y="755900"/>
                </a:lnTo>
                <a:lnTo>
                  <a:pt x="87320" y="719953"/>
                </a:lnTo>
                <a:lnTo>
                  <a:pt x="61785" y="681087"/>
                </a:lnTo>
                <a:lnTo>
                  <a:pt x="40273" y="639578"/>
                </a:lnTo>
                <a:lnTo>
                  <a:pt x="23060" y="595703"/>
                </a:lnTo>
                <a:lnTo>
                  <a:pt x="10424" y="549736"/>
                </a:lnTo>
                <a:lnTo>
                  <a:pt x="2640" y="501956"/>
                </a:lnTo>
                <a:lnTo>
                  <a:pt x="0" y="452931"/>
                </a:lnTo>
                <a:lnTo>
                  <a:pt x="0" y="452343"/>
                </a:lnTo>
                <a:lnTo>
                  <a:pt x="2640" y="403317"/>
                </a:lnTo>
                <a:lnTo>
                  <a:pt x="10424" y="355535"/>
                </a:lnTo>
                <a:lnTo>
                  <a:pt x="23060" y="309568"/>
                </a:lnTo>
                <a:lnTo>
                  <a:pt x="40273" y="265692"/>
                </a:lnTo>
                <a:lnTo>
                  <a:pt x="61785" y="224182"/>
                </a:lnTo>
                <a:lnTo>
                  <a:pt x="87320" y="185315"/>
                </a:lnTo>
                <a:lnTo>
                  <a:pt x="116603" y="149367"/>
                </a:lnTo>
                <a:lnTo>
                  <a:pt x="149358" y="116614"/>
                </a:lnTo>
                <a:lnTo>
                  <a:pt x="185308" y="87332"/>
                </a:lnTo>
                <a:lnTo>
                  <a:pt x="224176" y="61798"/>
                </a:lnTo>
                <a:lnTo>
                  <a:pt x="265688" y="40287"/>
                </a:lnTo>
                <a:lnTo>
                  <a:pt x="309567" y="23075"/>
                </a:lnTo>
                <a:lnTo>
                  <a:pt x="355536" y="10439"/>
                </a:lnTo>
                <a:lnTo>
                  <a:pt x="403320" y="2655"/>
                </a:lnTo>
                <a:lnTo>
                  <a:pt x="452640" y="0"/>
                </a:lnTo>
                <a:lnTo>
                  <a:pt x="501959" y="2655"/>
                </a:lnTo>
                <a:lnTo>
                  <a:pt x="549738" y="10439"/>
                </a:lnTo>
                <a:lnTo>
                  <a:pt x="595703" y="23075"/>
                </a:lnTo>
                <a:lnTo>
                  <a:pt x="639578" y="40287"/>
                </a:lnTo>
                <a:lnTo>
                  <a:pt x="681086" y="61798"/>
                </a:lnTo>
                <a:lnTo>
                  <a:pt x="719953" y="87332"/>
                </a:lnTo>
                <a:lnTo>
                  <a:pt x="755900" y="116614"/>
                </a:lnTo>
                <a:lnTo>
                  <a:pt x="788653" y="149367"/>
                </a:lnTo>
                <a:lnTo>
                  <a:pt x="817935" y="185315"/>
                </a:lnTo>
                <a:lnTo>
                  <a:pt x="843470" y="224182"/>
                </a:lnTo>
                <a:lnTo>
                  <a:pt x="864982" y="265692"/>
                </a:lnTo>
                <a:lnTo>
                  <a:pt x="882194" y="309568"/>
                </a:lnTo>
                <a:lnTo>
                  <a:pt x="894830" y="355535"/>
                </a:lnTo>
                <a:lnTo>
                  <a:pt x="902614" y="403317"/>
                </a:lnTo>
                <a:lnTo>
                  <a:pt x="905254" y="452343"/>
                </a:lnTo>
                <a:lnTo>
                  <a:pt x="905254" y="452931"/>
                </a:lnTo>
                <a:lnTo>
                  <a:pt x="902614" y="501956"/>
                </a:lnTo>
                <a:lnTo>
                  <a:pt x="894830" y="549736"/>
                </a:lnTo>
                <a:lnTo>
                  <a:pt x="882194" y="595703"/>
                </a:lnTo>
                <a:lnTo>
                  <a:pt x="864982" y="639578"/>
                </a:lnTo>
                <a:lnTo>
                  <a:pt x="843470" y="681087"/>
                </a:lnTo>
                <a:lnTo>
                  <a:pt x="817935" y="719953"/>
                </a:lnTo>
                <a:lnTo>
                  <a:pt x="788653" y="755900"/>
                </a:lnTo>
                <a:lnTo>
                  <a:pt x="755900" y="788651"/>
                </a:lnTo>
                <a:lnTo>
                  <a:pt x="719953" y="817932"/>
                </a:lnTo>
                <a:lnTo>
                  <a:pt x="681086" y="843466"/>
                </a:lnTo>
                <a:lnTo>
                  <a:pt x="639578" y="864976"/>
                </a:lnTo>
                <a:lnTo>
                  <a:pt x="595703" y="882187"/>
                </a:lnTo>
                <a:lnTo>
                  <a:pt x="549738" y="894822"/>
                </a:lnTo>
                <a:lnTo>
                  <a:pt x="501959" y="902606"/>
                </a:lnTo>
                <a:lnTo>
                  <a:pt x="452642" y="905261"/>
                </a:lnTo>
                <a:close/>
              </a:path>
            </a:pathLst>
          </a:custGeom>
          <a:solidFill>
            <a:srgbClr val="005D61"/>
          </a:solidFill>
        </p:spPr>
        <p:txBody>
          <a:bodyPr wrap="square" lIns="0" tIns="0" rIns="0" bIns="0" rtlCol="0"/>
          <a:lstStyle/>
          <a:p>
            <a:endParaRPr b="1" dirty="0"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4BD9ECDE-A78D-D819-3FD3-4497AE7D4BC3}"/>
              </a:ext>
            </a:extLst>
          </p:cNvPr>
          <p:cNvSpPr/>
          <p:nvPr/>
        </p:nvSpPr>
        <p:spPr>
          <a:xfrm>
            <a:off x="5562600" y="6673516"/>
            <a:ext cx="905510" cy="905510"/>
          </a:xfrm>
          <a:custGeom>
            <a:avLst/>
            <a:gdLst/>
            <a:ahLst/>
            <a:cxnLst/>
            <a:rect l="l" t="t" r="r" b="b"/>
            <a:pathLst>
              <a:path w="905509" h="905510">
                <a:moveTo>
                  <a:pt x="452642" y="905261"/>
                </a:moveTo>
                <a:lnTo>
                  <a:pt x="403320" y="902606"/>
                </a:lnTo>
                <a:lnTo>
                  <a:pt x="355536" y="894822"/>
                </a:lnTo>
                <a:lnTo>
                  <a:pt x="309567" y="882187"/>
                </a:lnTo>
                <a:lnTo>
                  <a:pt x="265688" y="864976"/>
                </a:lnTo>
                <a:lnTo>
                  <a:pt x="224176" y="843466"/>
                </a:lnTo>
                <a:lnTo>
                  <a:pt x="185308" y="817932"/>
                </a:lnTo>
                <a:lnTo>
                  <a:pt x="149358" y="788651"/>
                </a:lnTo>
                <a:lnTo>
                  <a:pt x="116603" y="755900"/>
                </a:lnTo>
                <a:lnTo>
                  <a:pt x="87320" y="719953"/>
                </a:lnTo>
                <a:lnTo>
                  <a:pt x="61785" y="681087"/>
                </a:lnTo>
                <a:lnTo>
                  <a:pt x="40273" y="639578"/>
                </a:lnTo>
                <a:lnTo>
                  <a:pt x="23060" y="595703"/>
                </a:lnTo>
                <a:lnTo>
                  <a:pt x="10424" y="549736"/>
                </a:lnTo>
                <a:lnTo>
                  <a:pt x="2640" y="501956"/>
                </a:lnTo>
                <a:lnTo>
                  <a:pt x="0" y="452931"/>
                </a:lnTo>
                <a:lnTo>
                  <a:pt x="0" y="452343"/>
                </a:lnTo>
                <a:lnTo>
                  <a:pt x="2640" y="403317"/>
                </a:lnTo>
                <a:lnTo>
                  <a:pt x="10424" y="355535"/>
                </a:lnTo>
                <a:lnTo>
                  <a:pt x="23060" y="309568"/>
                </a:lnTo>
                <a:lnTo>
                  <a:pt x="40273" y="265692"/>
                </a:lnTo>
                <a:lnTo>
                  <a:pt x="61785" y="224182"/>
                </a:lnTo>
                <a:lnTo>
                  <a:pt x="87320" y="185315"/>
                </a:lnTo>
                <a:lnTo>
                  <a:pt x="116603" y="149367"/>
                </a:lnTo>
                <a:lnTo>
                  <a:pt x="149358" y="116614"/>
                </a:lnTo>
                <a:lnTo>
                  <a:pt x="185308" y="87332"/>
                </a:lnTo>
                <a:lnTo>
                  <a:pt x="224176" y="61798"/>
                </a:lnTo>
                <a:lnTo>
                  <a:pt x="265688" y="40287"/>
                </a:lnTo>
                <a:lnTo>
                  <a:pt x="309567" y="23075"/>
                </a:lnTo>
                <a:lnTo>
                  <a:pt x="355536" y="10439"/>
                </a:lnTo>
                <a:lnTo>
                  <a:pt x="403320" y="2655"/>
                </a:lnTo>
                <a:lnTo>
                  <a:pt x="452640" y="0"/>
                </a:lnTo>
                <a:lnTo>
                  <a:pt x="501959" y="2655"/>
                </a:lnTo>
                <a:lnTo>
                  <a:pt x="549738" y="10439"/>
                </a:lnTo>
                <a:lnTo>
                  <a:pt x="595703" y="23075"/>
                </a:lnTo>
                <a:lnTo>
                  <a:pt x="639578" y="40287"/>
                </a:lnTo>
                <a:lnTo>
                  <a:pt x="681086" y="61798"/>
                </a:lnTo>
                <a:lnTo>
                  <a:pt x="719953" y="87332"/>
                </a:lnTo>
                <a:lnTo>
                  <a:pt x="755900" y="116614"/>
                </a:lnTo>
                <a:lnTo>
                  <a:pt x="788653" y="149367"/>
                </a:lnTo>
                <a:lnTo>
                  <a:pt x="817935" y="185315"/>
                </a:lnTo>
                <a:lnTo>
                  <a:pt x="843470" y="224182"/>
                </a:lnTo>
                <a:lnTo>
                  <a:pt x="864982" y="265692"/>
                </a:lnTo>
                <a:lnTo>
                  <a:pt x="882194" y="309568"/>
                </a:lnTo>
                <a:lnTo>
                  <a:pt x="894830" y="355535"/>
                </a:lnTo>
                <a:lnTo>
                  <a:pt x="902614" y="403317"/>
                </a:lnTo>
                <a:lnTo>
                  <a:pt x="905254" y="452343"/>
                </a:lnTo>
                <a:lnTo>
                  <a:pt x="905254" y="452931"/>
                </a:lnTo>
                <a:lnTo>
                  <a:pt x="902614" y="501956"/>
                </a:lnTo>
                <a:lnTo>
                  <a:pt x="894830" y="549736"/>
                </a:lnTo>
                <a:lnTo>
                  <a:pt x="882194" y="595703"/>
                </a:lnTo>
                <a:lnTo>
                  <a:pt x="864982" y="639578"/>
                </a:lnTo>
                <a:lnTo>
                  <a:pt x="843470" y="681087"/>
                </a:lnTo>
                <a:lnTo>
                  <a:pt x="817935" y="719953"/>
                </a:lnTo>
                <a:lnTo>
                  <a:pt x="788653" y="755900"/>
                </a:lnTo>
                <a:lnTo>
                  <a:pt x="755900" y="788651"/>
                </a:lnTo>
                <a:lnTo>
                  <a:pt x="719953" y="817932"/>
                </a:lnTo>
                <a:lnTo>
                  <a:pt x="681086" y="843466"/>
                </a:lnTo>
                <a:lnTo>
                  <a:pt x="639578" y="864976"/>
                </a:lnTo>
                <a:lnTo>
                  <a:pt x="595703" y="882187"/>
                </a:lnTo>
                <a:lnTo>
                  <a:pt x="549738" y="894822"/>
                </a:lnTo>
                <a:lnTo>
                  <a:pt x="501959" y="902606"/>
                </a:lnTo>
                <a:lnTo>
                  <a:pt x="452642" y="905261"/>
                </a:lnTo>
                <a:close/>
              </a:path>
            </a:pathLst>
          </a:custGeom>
          <a:solidFill>
            <a:srgbClr val="005D61"/>
          </a:solidFill>
        </p:spPr>
        <p:txBody>
          <a:bodyPr wrap="square" lIns="0" tIns="0" rIns="0" bIns="0" rtlCol="0"/>
          <a:lstStyle/>
          <a:p>
            <a:endParaRPr b="1" dirty="0"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212937-122A-4FFD-92C0-DA2CEF6F2E93}"/>
              </a:ext>
            </a:extLst>
          </p:cNvPr>
          <p:cNvSpPr txBox="1"/>
          <p:nvPr/>
        </p:nvSpPr>
        <p:spPr>
          <a:xfrm>
            <a:off x="6705600" y="4607226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1D4FAC-2734-75AC-F7C4-F52A50BC3B7F}"/>
              </a:ext>
            </a:extLst>
          </p:cNvPr>
          <p:cNvSpPr txBox="1"/>
          <p:nvPr/>
        </p:nvSpPr>
        <p:spPr>
          <a:xfrm>
            <a:off x="6705600" y="572814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Objective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128A6E-64E4-5D6B-89D8-B8EAFCB1184E}"/>
              </a:ext>
            </a:extLst>
          </p:cNvPr>
          <p:cNvSpPr txBox="1"/>
          <p:nvPr/>
        </p:nvSpPr>
        <p:spPr>
          <a:xfrm>
            <a:off x="6705600" y="679494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Problem Statement</a:t>
            </a:r>
          </a:p>
        </p:txBody>
      </p:sp>
      <p:sp>
        <p:nvSpPr>
          <p:cNvPr id="50" name="object 4">
            <a:extLst>
              <a:ext uri="{FF2B5EF4-FFF2-40B4-BE49-F238E27FC236}">
                <a16:creationId xmlns:a16="http://schemas.microsoft.com/office/drawing/2014/main" id="{078CB34C-3ADA-9760-97CC-0C7C79CFFFBC}"/>
              </a:ext>
            </a:extLst>
          </p:cNvPr>
          <p:cNvSpPr/>
          <p:nvPr/>
        </p:nvSpPr>
        <p:spPr>
          <a:xfrm>
            <a:off x="8991600" y="9525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905509" h="905510">
                <a:moveTo>
                  <a:pt x="452642" y="905261"/>
                </a:moveTo>
                <a:lnTo>
                  <a:pt x="403320" y="902606"/>
                </a:lnTo>
                <a:lnTo>
                  <a:pt x="355536" y="894822"/>
                </a:lnTo>
                <a:lnTo>
                  <a:pt x="309567" y="882187"/>
                </a:lnTo>
                <a:lnTo>
                  <a:pt x="265688" y="864976"/>
                </a:lnTo>
                <a:lnTo>
                  <a:pt x="224176" y="843466"/>
                </a:lnTo>
                <a:lnTo>
                  <a:pt x="185308" y="817932"/>
                </a:lnTo>
                <a:lnTo>
                  <a:pt x="149358" y="788651"/>
                </a:lnTo>
                <a:lnTo>
                  <a:pt x="116603" y="755900"/>
                </a:lnTo>
                <a:lnTo>
                  <a:pt x="87320" y="719953"/>
                </a:lnTo>
                <a:lnTo>
                  <a:pt x="61785" y="681087"/>
                </a:lnTo>
                <a:lnTo>
                  <a:pt x="40273" y="639578"/>
                </a:lnTo>
                <a:lnTo>
                  <a:pt x="23060" y="595703"/>
                </a:lnTo>
                <a:lnTo>
                  <a:pt x="10424" y="549736"/>
                </a:lnTo>
                <a:lnTo>
                  <a:pt x="2640" y="501956"/>
                </a:lnTo>
                <a:lnTo>
                  <a:pt x="0" y="452931"/>
                </a:lnTo>
                <a:lnTo>
                  <a:pt x="0" y="452343"/>
                </a:lnTo>
                <a:lnTo>
                  <a:pt x="2640" y="403317"/>
                </a:lnTo>
                <a:lnTo>
                  <a:pt x="10424" y="355535"/>
                </a:lnTo>
                <a:lnTo>
                  <a:pt x="23060" y="309568"/>
                </a:lnTo>
                <a:lnTo>
                  <a:pt x="40273" y="265692"/>
                </a:lnTo>
                <a:lnTo>
                  <a:pt x="61785" y="224182"/>
                </a:lnTo>
                <a:lnTo>
                  <a:pt x="87320" y="185315"/>
                </a:lnTo>
                <a:lnTo>
                  <a:pt x="116603" y="149367"/>
                </a:lnTo>
                <a:lnTo>
                  <a:pt x="149358" y="116614"/>
                </a:lnTo>
                <a:lnTo>
                  <a:pt x="185308" y="87332"/>
                </a:lnTo>
                <a:lnTo>
                  <a:pt x="224176" y="61798"/>
                </a:lnTo>
                <a:lnTo>
                  <a:pt x="265688" y="40287"/>
                </a:lnTo>
                <a:lnTo>
                  <a:pt x="309567" y="23075"/>
                </a:lnTo>
                <a:lnTo>
                  <a:pt x="355536" y="10439"/>
                </a:lnTo>
                <a:lnTo>
                  <a:pt x="403320" y="2655"/>
                </a:lnTo>
                <a:lnTo>
                  <a:pt x="452640" y="0"/>
                </a:lnTo>
                <a:lnTo>
                  <a:pt x="501959" y="2655"/>
                </a:lnTo>
                <a:lnTo>
                  <a:pt x="549738" y="10439"/>
                </a:lnTo>
                <a:lnTo>
                  <a:pt x="595703" y="23075"/>
                </a:lnTo>
                <a:lnTo>
                  <a:pt x="639578" y="40287"/>
                </a:lnTo>
                <a:lnTo>
                  <a:pt x="681086" y="61798"/>
                </a:lnTo>
                <a:lnTo>
                  <a:pt x="719953" y="87332"/>
                </a:lnTo>
                <a:lnTo>
                  <a:pt x="755900" y="116614"/>
                </a:lnTo>
                <a:lnTo>
                  <a:pt x="788653" y="149367"/>
                </a:lnTo>
                <a:lnTo>
                  <a:pt x="817935" y="185315"/>
                </a:lnTo>
                <a:lnTo>
                  <a:pt x="843470" y="224182"/>
                </a:lnTo>
                <a:lnTo>
                  <a:pt x="864982" y="265692"/>
                </a:lnTo>
                <a:lnTo>
                  <a:pt x="882194" y="309568"/>
                </a:lnTo>
                <a:lnTo>
                  <a:pt x="894830" y="355535"/>
                </a:lnTo>
                <a:lnTo>
                  <a:pt x="902614" y="403317"/>
                </a:lnTo>
                <a:lnTo>
                  <a:pt x="905254" y="452343"/>
                </a:lnTo>
                <a:lnTo>
                  <a:pt x="905254" y="452931"/>
                </a:lnTo>
                <a:lnTo>
                  <a:pt x="902614" y="501956"/>
                </a:lnTo>
                <a:lnTo>
                  <a:pt x="894830" y="549736"/>
                </a:lnTo>
                <a:lnTo>
                  <a:pt x="882194" y="595703"/>
                </a:lnTo>
                <a:lnTo>
                  <a:pt x="864982" y="639578"/>
                </a:lnTo>
                <a:lnTo>
                  <a:pt x="843470" y="681087"/>
                </a:lnTo>
                <a:lnTo>
                  <a:pt x="817935" y="719953"/>
                </a:lnTo>
                <a:lnTo>
                  <a:pt x="788653" y="755900"/>
                </a:lnTo>
                <a:lnTo>
                  <a:pt x="755900" y="788651"/>
                </a:lnTo>
                <a:lnTo>
                  <a:pt x="719953" y="817932"/>
                </a:lnTo>
                <a:lnTo>
                  <a:pt x="681086" y="843466"/>
                </a:lnTo>
                <a:lnTo>
                  <a:pt x="639578" y="864976"/>
                </a:lnTo>
                <a:lnTo>
                  <a:pt x="595703" y="882187"/>
                </a:lnTo>
                <a:lnTo>
                  <a:pt x="549738" y="894822"/>
                </a:lnTo>
                <a:lnTo>
                  <a:pt x="501959" y="902606"/>
                </a:lnTo>
                <a:lnTo>
                  <a:pt x="452642" y="90526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b="1" dirty="0"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51" name="object 4">
            <a:extLst>
              <a:ext uri="{FF2B5EF4-FFF2-40B4-BE49-F238E27FC236}">
                <a16:creationId xmlns:a16="http://schemas.microsoft.com/office/drawing/2014/main" id="{00A8B756-1316-7503-F207-715CD509B79D}"/>
              </a:ext>
            </a:extLst>
          </p:cNvPr>
          <p:cNvSpPr/>
          <p:nvPr/>
        </p:nvSpPr>
        <p:spPr>
          <a:xfrm>
            <a:off x="11734800" y="4533900"/>
            <a:ext cx="905510" cy="905510"/>
          </a:xfrm>
          <a:custGeom>
            <a:avLst/>
            <a:gdLst/>
            <a:ahLst/>
            <a:cxnLst/>
            <a:rect l="l" t="t" r="r" b="b"/>
            <a:pathLst>
              <a:path w="905509" h="905510">
                <a:moveTo>
                  <a:pt x="452642" y="905261"/>
                </a:moveTo>
                <a:lnTo>
                  <a:pt x="403320" y="902606"/>
                </a:lnTo>
                <a:lnTo>
                  <a:pt x="355536" y="894822"/>
                </a:lnTo>
                <a:lnTo>
                  <a:pt x="309567" y="882187"/>
                </a:lnTo>
                <a:lnTo>
                  <a:pt x="265688" y="864976"/>
                </a:lnTo>
                <a:lnTo>
                  <a:pt x="224176" y="843466"/>
                </a:lnTo>
                <a:lnTo>
                  <a:pt x="185308" y="817932"/>
                </a:lnTo>
                <a:lnTo>
                  <a:pt x="149358" y="788651"/>
                </a:lnTo>
                <a:lnTo>
                  <a:pt x="116603" y="755900"/>
                </a:lnTo>
                <a:lnTo>
                  <a:pt x="87320" y="719953"/>
                </a:lnTo>
                <a:lnTo>
                  <a:pt x="61785" y="681087"/>
                </a:lnTo>
                <a:lnTo>
                  <a:pt x="40273" y="639578"/>
                </a:lnTo>
                <a:lnTo>
                  <a:pt x="23060" y="595703"/>
                </a:lnTo>
                <a:lnTo>
                  <a:pt x="10424" y="549736"/>
                </a:lnTo>
                <a:lnTo>
                  <a:pt x="2640" y="501956"/>
                </a:lnTo>
                <a:lnTo>
                  <a:pt x="0" y="452931"/>
                </a:lnTo>
                <a:lnTo>
                  <a:pt x="0" y="452343"/>
                </a:lnTo>
                <a:lnTo>
                  <a:pt x="2640" y="403317"/>
                </a:lnTo>
                <a:lnTo>
                  <a:pt x="10424" y="355535"/>
                </a:lnTo>
                <a:lnTo>
                  <a:pt x="23060" y="309568"/>
                </a:lnTo>
                <a:lnTo>
                  <a:pt x="40273" y="265692"/>
                </a:lnTo>
                <a:lnTo>
                  <a:pt x="61785" y="224182"/>
                </a:lnTo>
                <a:lnTo>
                  <a:pt x="87320" y="185315"/>
                </a:lnTo>
                <a:lnTo>
                  <a:pt x="116603" y="149367"/>
                </a:lnTo>
                <a:lnTo>
                  <a:pt x="149358" y="116614"/>
                </a:lnTo>
                <a:lnTo>
                  <a:pt x="185308" y="87332"/>
                </a:lnTo>
                <a:lnTo>
                  <a:pt x="224176" y="61798"/>
                </a:lnTo>
                <a:lnTo>
                  <a:pt x="265688" y="40287"/>
                </a:lnTo>
                <a:lnTo>
                  <a:pt x="309567" y="23075"/>
                </a:lnTo>
                <a:lnTo>
                  <a:pt x="355536" y="10439"/>
                </a:lnTo>
                <a:lnTo>
                  <a:pt x="403320" y="2655"/>
                </a:lnTo>
                <a:lnTo>
                  <a:pt x="452640" y="0"/>
                </a:lnTo>
                <a:lnTo>
                  <a:pt x="501959" y="2655"/>
                </a:lnTo>
                <a:lnTo>
                  <a:pt x="549738" y="10439"/>
                </a:lnTo>
                <a:lnTo>
                  <a:pt x="595703" y="23075"/>
                </a:lnTo>
                <a:lnTo>
                  <a:pt x="639578" y="40287"/>
                </a:lnTo>
                <a:lnTo>
                  <a:pt x="681086" y="61798"/>
                </a:lnTo>
                <a:lnTo>
                  <a:pt x="719953" y="87332"/>
                </a:lnTo>
                <a:lnTo>
                  <a:pt x="755900" y="116614"/>
                </a:lnTo>
                <a:lnTo>
                  <a:pt x="788653" y="149367"/>
                </a:lnTo>
                <a:lnTo>
                  <a:pt x="817935" y="185315"/>
                </a:lnTo>
                <a:lnTo>
                  <a:pt x="843470" y="224182"/>
                </a:lnTo>
                <a:lnTo>
                  <a:pt x="864982" y="265692"/>
                </a:lnTo>
                <a:lnTo>
                  <a:pt x="882194" y="309568"/>
                </a:lnTo>
                <a:lnTo>
                  <a:pt x="894830" y="355535"/>
                </a:lnTo>
                <a:lnTo>
                  <a:pt x="902614" y="403317"/>
                </a:lnTo>
                <a:lnTo>
                  <a:pt x="905254" y="452343"/>
                </a:lnTo>
                <a:lnTo>
                  <a:pt x="905254" y="452931"/>
                </a:lnTo>
                <a:lnTo>
                  <a:pt x="902614" y="501956"/>
                </a:lnTo>
                <a:lnTo>
                  <a:pt x="894830" y="549736"/>
                </a:lnTo>
                <a:lnTo>
                  <a:pt x="882194" y="595703"/>
                </a:lnTo>
                <a:lnTo>
                  <a:pt x="864982" y="639578"/>
                </a:lnTo>
                <a:lnTo>
                  <a:pt x="843470" y="681087"/>
                </a:lnTo>
                <a:lnTo>
                  <a:pt x="817935" y="719953"/>
                </a:lnTo>
                <a:lnTo>
                  <a:pt x="788653" y="755900"/>
                </a:lnTo>
                <a:lnTo>
                  <a:pt x="755900" y="788651"/>
                </a:lnTo>
                <a:lnTo>
                  <a:pt x="719953" y="817932"/>
                </a:lnTo>
                <a:lnTo>
                  <a:pt x="681086" y="843466"/>
                </a:lnTo>
                <a:lnTo>
                  <a:pt x="639578" y="864976"/>
                </a:lnTo>
                <a:lnTo>
                  <a:pt x="595703" y="882187"/>
                </a:lnTo>
                <a:lnTo>
                  <a:pt x="549738" y="894822"/>
                </a:lnTo>
                <a:lnTo>
                  <a:pt x="501959" y="902606"/>
                </a:lnTo>
                <a:lnTo>
                  <a:pt x="452642" y="905261"/>
                </a:lnTo>
                <a:close/>
              </a:path>
            </a:pathLst>
          </a:custGeom>
          <a:solidFill>
            <a:srgbClr val="005D61"/>
          </a:solidFill>
        </p:spPr>
        <p:txBody>
          <a:bodyPr wrap="square" lIns="0" tIns="0" rIns="0" bIns="0" rtlCol="0"/>
          <a:lstStyle/>
          <a:p>
            <a:endParaRPr b="1" dirty="0"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52" name="object 4">
            <a:extLst>
              <a:ext uri="{FF2B5EF4-FFF2-40B4-BE49-F238E27FC236}">
                <a16:creationId xmlns:a16="http://schemas.microsoft.com/office/drawing/2014/main" id="{5FFCB6F4-CB65-A49A-1348-D381DF86D500}"/>
              </a:ext>
            </a:extLst>
          </p:cNvPr>
          <p:cNvSpPr/>
          <p:nvPr/>
        </p:nvSpPr>
        <p:spPr>
          <a:xfrm>
            <a:off x="11734800" y="5600700"/>
            <a:ext cx="905510" cy="905510"/>
          </a:xfrm>
          <a:custGeom>
            <a:avLst/>
            <a:gdLst/>
            <a:ahLst/>
            <a:cxnLst/>
            <a:rect l="l" t="t" r="r" b="b"/>
            <a:pathLst>
              <a:path w="905509" h="905510">
                <a:moveTo>
                  <a:pt x="452642" y="905261"/>
                </a:moveTo>
                <a:lnTo>
                  <a:pt x="403320" y="902606"/>
                </a:lnTo>
                <a:lnTo>
                  <a:pt x="355536" y="894822"/>
                </a:lnTo>
                <a:lnTo>
                  <a:pt x="309567" y="882187"/>
                </a:lnTo>
                <a:lnTo>
                  <a:pt x="265688" y="864976"/>
                </a:lnTo>
                <a:lnTo>
                  <a:pt x="224176" y="843466"/>
                </a:lnTo>
                <a:lnTo>
                  <a:pt x="185308" y="817932"/>
                </a:lnTo>
                <a:lnTo>
                  <a:pt x="149358" y="788651"/>
                </a:lnTo>
                <a:lnTo>
                  <a:pt x="116603" y="755900"/>
                </a:lnTo>
                <a:lnTo>
                  <a:pt x="87320" y="719953"/>
                </a:lnTo>
                <a:lnTo>
                  <a:pt x="61785" y="681087"/>
                </a:lnTo>
                <a:lnTo>
                  <a:pt x="40273" y="639578"/>
                </a:lnTo>
                <a:lnTo>
                  <a:pt x="23060" y="595703"/>
                </a:lnTo>
                <a:lnTo>
                  <a:pt x="10424" y="549736"/>
                </a:lnTo>
                <a:lnTo>
                  <a:pt x="2640" y="501956"/>
                </a:lnTo>
                <a:lnTo>
                  <a:pt x="0" y="452931"/>
                </a:lnTo>
                <a:lnTo>
                  <a:pt x="0" y="452343"/>
                </a:lnTo>
                <a:lnTo>
                  <a:pt x="2640" y="403317"/>
                </a:lnTo>
                <a:lnTo>
                  <a:pt x="10424" y="355535"/>
                </a:lnTo>
                <a:lnTo>
                  <a:pt x="23060" y="309568"/>
                </a:lnTo>
                <a:lnTo>
                  <a:pt x="40273" y="265692"/>
                </a:lnTo>
                <a:lnTo>
                  <a:pt x="61785" y="224182"/>
                </a:lnTo>
                <a:lnTo>
                  <a:pt x="87320" y="185315"/>
                </a:lnTo>
                <a:lnTo>
                  <a:pt x="116603" y="149367"/>
                </a:lnTo>
                <a:lnTo>
                  <a:pt x="149358" y="116614"/>
                </a:lnTo>
                <a:lnTo>
                  <a:pt x="185308" y="87332"/>
                </a:lnTo>
                <a:lnTo>
                  <a:pt x="224176" y="61798"/>
                </a:lnTo>
                <a:lnTo>
                  <a:pt x="265688" y="40287"/>
                </a:lnTo>
                <a:lnTo>
                  <a:pt x="309567" y="23075"/>
                </a:lnTo>
                <a:lnTo>
                  <a:pt x="355536" y="10439"/>
                </a:lnTo>
                <a:lnTo>
                  <a:pt x="403320" y="2655"/>
                </a:lnTo>
                <a:lnTo>
                  <a:pt x="452640" y="0"/>
                </a:lnTo>
                <a:lnTo>
                  <a:pt x="501959" y="2655"/>
                </a:lnTo>
                <a:lnTo>
                  <a:pt x="549738" y="10439"/>
                </a:lnTo>
                <a:lnTo>
                  <a:pt x="595703" y="23075"/>
                </a:lnTo>
                <a:lnTo>
                  <a:pt x="639578" y="40287"/>
                </a:lnTo>
                <a:lnTo>
                  <a:pt x="681086" y="61798"/>
                </a:lnTo>
                <a:lnTo>
                  <a:pt x="719953" y="87332"/>
                </a:lnTo>
                <a:lnTo>
                  <a:pt x="755900" y="116614"/>
                </a:lnTo>
                <a:lnTo>
                  <a:pt x="788653" y="149367"/>
                </a:lnTo>
                <a:lnTo>
                  <a:pt x="817935" y="185315"/>
                </a:lnTo>
                <a:lnTo>
                  <a:pt x="843470" y="224182"/>
                </a:lnTo>
                <a:lnTo>
                  <a:pt x="864982" y="265692"/>
                </a:lnTo>
                <a:lnTo>
                  <a:pt x="882194" y="309568"/>
                </a:lnTo>
                <a:lnTo>
                  <a:pt x="894830" y="355535"/>
                </a:lnTo>
                <a:lnTo>
                  <a:pt x="902614" y="403317"/>
                </a:lnTo>
                <a:lnTo>
                  <a:pt x="905254" y="452343"/>
                </a:lnTo>
                <a:lnTo>
                  <a:pt x="905254" y="452931"/>
                </a:lnTo>
                <a:lnTo>
                  <a:pt x="902614" y="501956"/>
                </a:lnTo>
                <a:lnTo>
                  <a:pt x="894830" y="549736"/>
                </a:lnTo>
                <a:lnTo>
                  <a:pt x="882194" y="595703"/>
                </a:lnTo>
                <a:lnTo>
                  <a:pt x="864982" y="639578"/>
                </a:lnTo>
                <a:lnTo>
                  <a:pt x="843470" y="681087"/>
                </a:lnTo>
                <a:lnTo>
                  <a:pt x="817935" y="719953"/>
                </a:lnTo>
                <a:lnTo>
                  <a:pt x="788653" y="755900"/>
                </a:lnTo>
                <a:lnTo>
                  <a:pt x="755900" y="788651"/>
                </a:lnTo>
                <a:lnTo>
                  <a:pt x="719953" y="817932"/>
                </a:lnTo>
                <a:lnTo>
                  <a:pt x="681086" y="843466"/>
                </a:lnTo>
                <a:lnTo>
                  <a:pt x="639578" y="864976"/>
                </a:lnTo>
                <a:lnTo>
                  <a:pt x="595703" y="882187"/>
                </a:lnTo>
                <a:lnTo>
                  <a:pt x="549738" y="894822"/>
                </a:lnTo>
                <a:lnTo>
                  <a:pt x="501959" y="902606"/>
                </a:lnTo>
                <a:lnTo>
                  <a:pt x="452642" y="905261"/>
                </a:lnTo>
                <a:close/>
              </a:path>
            </a:pathLst>
          </a:custGeom>
          <a:solidFill>
            <a:srgbClr val="005D61"/>
          </a:solidFill>
        </p:spPr>
        <p:txBody>
          <a:bodyPr wrap="square" lIns="0" tIns="0" rIns="0" bIns="0" rtlCol="0"/>
          <a:lstStyle/>
          <a:p>
            <a:endParaRPr b="1" dirty="0"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53" name="object 4">
            <a:extLst>
              <a:ext uri="{FF2B5EF4-FFF2-40B4-BE49-F238E27FC236}">
                <a16:creationId xmlns:a16="http://schemas.microsoft.com/office/drawing/2014/main" id="{31FDB24B-140A-651C-9D9E-6BD3B14E04C2}"/>
              </a:ext>
            </a:extLst>
          </p:cNvPr>
          <p:cNvSpPr/>
          <p:nvPr/>
        </p:nvSpPr>
        <p:spPr>
          <a:xfrm>
            <a:off x="11734800" y="6667500"/>
            <a:ext cx="905510" cy="905510"/>
          </a:xfrm>
          <a:custGeom>
            <a:avLst/>
            <a:gdLst/>
            <a:ahLst/>
            <a:cxnLst/>
            <a:rect l="l" t="t" r="r" b="b"/>
            <a:pathLst>
              <a:path w="905509" h="905510">
                <a:moveTo>
                  <a:pt x="452642" y="905261"/>
                </a:moveTo>
                <a:lnTo>
                  <a:pt x="403320" y="902606"/>
                </a:lnTo>
                <a:lnTo>
                  <a:pt x="355536" y="894822"/>
                </a:lnTo>
                <a:lnTo>
                  <a:pt x="309567" y="882187"/>
                </a:lnTo>
                <a:lnTo>
                  <a:pt x="265688" y="864976"/>
                </a:lnTo>
                <a:lnTo>
                  <a:pt x="224176" y="843466"/>
                </a:lnTo>
                <a:lnTo>
                  <a:pt x="185308" y="817932"/>
                </a:lnTo>
                <a:lnTo>
                  <a:pt x="149358" y="788651"/>
                </a:lnTo>
                <a:lnTo>
                  <a:pt x="116603" y="755900"/>
                </a:lnTo>
                <a:lnTo>
                  <a:pt x="87320" y="719953"/>
                </a:lnTo>
                <a:lnTo>
                  <a:pt x="61785" y="681087"/>
                </a:lnTo>
                <a:lnTo>
                  <a:pt x="40273" y="639578"/>
                </a:lnTo>
                <a:lnTo>
                  <a:pt x="23060" y="595703"/>
                </a:lnTo>
                <a:lnTo>
                  <a:pt x="10424" y="549736"/>
                </a:lnTo>
                <a:lnTo>
                  <a:pt x="2640" y="501956"/>
                </a:lnTo>
                <a:lnTo>
                  <a:pt x="0" y="452931"/>
                </a:lnTo>
                <a:lnTo>
                  <a:pt x="0" y="452343"/>
                </a:lnTo>
                <a:lnTo>
                  <a:pt x="2640" y="403317"/>
                </a:lnTo>
                <a:lnTo>
                  <a:pt x="10424" y="355535"/>
                </a:lnTo>
                <a:lnTo>
                  <a:pt x="23060" y="309568"/>
                </a:lnTo>
                <a:lnTo>
                  <a:pt x="40273" y="265692"/>
                </a:lnTo>
                <a:lnTo>
                  <a:pt x="61785" y="224182"/>
                </a:lnTo>
                <a:lnTo>
                  <a:pt x="87320" y="185315"/>
                </a:lnTo>
                <a:lnTo>
                  <a:pt x="116603" y="149367"/>
                </a:lnTo>
                <a:lnTo>
                  <a:pt x="149358" y="116614"/>
                </a:lnTo>
                <a:lnTo>
                  <a:pt x="185308" y="87332"/>
                </a:lnTo>
                <a:lnTo>
                  <a:pt x="224176" y="61798"/>
                </a:lnTo>
                <a:lnTo>
                  <a:pt x="265688" y="40287"/>
                </a:lnTo>
                <a:lnTo>
                  <a:pt x="309567" y="23075"/>
                </a:lnTo>
                <a:lnTo>
                  <a:pt x="355536" y="10439"/>
                </a:lnTo>
                <a:lnTo>
                  <a:pt x="403320" y="2655"/>
                </a:lnTo>
                <a:lnTo>
                  <a:pt x="452640" y="0"/>
                </a:lnTo>
                <a:lnTo>
                  <a:pt x="501959" y="2655"/>
                </a:lnTo>
                <a:lnTo>
                  <a:pt x="549738" y="10439"/>
                </a:lnTo>
                <a:lnTo>
                  <a:pt x="595703" y="23075"/>
                </a:lnTo>
                <a:lnTo>
                  <a:pt x="639578" y="40287"/>
                </a:lnTo>
                <a:lnTo>
                  <a:pt x="681086" y="61798"/>
                </a:lnTo>
                <a:lnTo>
                  <a:pt x="719953" y="87332"/>
                </a:lnTo>
                <a:lnTo>
                  <a:pt x="755900" y="116614"/>
                </a:lnTo>
                <a:lnTo>
                  <a:pt x="788653" y="149367"/>
                </a:lnTo>
                <a:lnTo>
                  <a:pt x="817935" y="185315"/>
                </a:lnTo>
                <a:lnTo>
                  <a:pt x="843470" y="224182"/>
                </a:lnTo>
                <a:lnTo>
                  <a:pt x="864982" y="265692"/>
                </a:lnTo>
                <a:lnTo>
                  <a:pt x="882194" y="309568"/>
                </a:lnTo>
                <a:lnTo>
                  <a:pt x="894830" y="355535"/>
                </a:lnTo>
                <a:lnTo>
                  <a:pt x="902614" y="403317"/>
                </a:lnTo>
                <a:lnTo>
                  <a:pt x="905254" y="452343"/>
                </a:lnTo>
                <a:lnTo>
                  <a:pt x="905254" y="452931"/>
                </a:lnTo>
                <a:lnTo>
                  <a:pt x="902614" y="501956"/>
                </a:lnTo>
                <a:lnTo>
                  <a:pt x="894830" y="549736"/>
                </a:lnTo>
                <a:lnTo>
                  <a:pt x="882194" y="595703"/>
                </a:lnTo>
                <a:lnTo>
                  <a:pt x="864982" y="639578"/>
                </a:lnTo>
                <a:lnTo>
                  <a:pt x="843470" y="681087"/>
                </a:lnTo>
                <a:lnTo>
                  <a:pt x="817935" y="719953"/>
                </a:lnTo>
                <a:lnTo>
                  <a:pt x="788653" y="755900"/>
                </a:lnTo>
                <a:lnTo>
                  <a:pt x="755900" y="788651"/>
                </a:lnTo>
                <a:lnTo>
                  <a:pt x="719953" y="817932"/>
                </a:lnTo>
                <a:lnTo>
                  <a:pt x="681086" y="843466"/>
                </a:lnTo>
                <a:lnTo>
                  <a:pt x="639578" y="864976"/>
                </a:lnTo>
                <a:lnTo>
                  <a:pt x="595703" y="882187"/>
                </a:lnTo>
                <a:lnTo>
                  <a:pt x="549738" y="894822"/>
                </a:lnTo>
                <a:lnTo>
                  <a:pt x="501959" y="902606"/>
                </a:lnTo>
                <a:lnTo>
                  <a:pt x="452642" y="905261"/>
                </a:lnTo>
                <a:close/>
              </a:path>
            </a:pathLst>
          </a:custGeom>
          <a:solidFill>
            <a:srgbClr val="005D61"/>
          </a:solidFill>
        </p:spPr>
        <p:txBody>
          <a:bodyPr wrap="square" lIns="0" tIns="0" rIns="0" bIns="0" rtlCol="0"/>
          <a:lstStyle/>
          <a:p>
            <a:endParaRPr b="1" dirty="0"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7A7A7C-BCF7-2D1A-553C-26A599E8A94F}"/>
              </a:ext>
            </a:extLst>
          </p:cNvPr>
          <p:cNvSpPr txBox="1"/>
          <p:nvPr/>
        </p:nvSpPr>
        <p:spPr>
          <a:xfrm>
            <a:off x="12877800" y="460121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Methodology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30F10F-802D-4D0A-4B85-7B4368B63F3D}"/>
              </a:ext>
            </a:extLst>
          </p:cNvPr>
          <p:cNvSpPr txBox="1"/>
          <p:nvPr/>
        </p:nvSpPr>
        <p:spPr>
          <a:xfrm>
            <a:off x="12877800" y="5722124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Features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5FAC01-D658-740B-B6ED-A246A2AB312C}"/>
              </a:ext>
            </a:extLst>
          </p:cNvPr>
          <p:cNvSpPr txBox="1"/>
          <p:nvPr/>
        </p:nvSpPr>
        <p:spPr>
          <a:xfrm>
            <a:off x="12877800" y="6788924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Comparision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6C5B17-107A-07B4-E51C-088D56B01BB8}"/>
              </a:ext>
            </a:extLst>
          </p:cNvPr>
          <p:cNvSpPr txBox="1"/>
          <p:nvPr/>
        </p:nvSpPr>
        <p:spPr>
          <a:xfrm>
            <a:off x="5824855" y="46863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16F635-E111-334A-DF36-16D1FE7B0521}"/>
              </a:ext>
            </a:extLst>
          </p:cNvPr>
          <p:cNvSpPr txBox="1"/>
          <p:nvPr/>
        </p:nvSpPr>
        <p:spPr>
          <a:xfrm>
            <a:off x="5824855" y="5733259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6028B84-484D-2989-509E-4B42C4E8D33B}"/>
              </a:ext>
            </a:extLst>
          </p:cNvPr>
          <p:cNvSpPr txBox="1"/>
          <p:nvPr/>
        </p:nvSpPr>
        <p:spPr>
          <a:xfrm>
            <a:off x="5824855" y="6780218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8A0F21-3DAA-AEC0-BF71-C050A814218C}"/>
              </a:ext>
            </a:extLst>
          </p:cNvPr>
          <p:cNvSpPr txBox="1"/>
          <p:nvPr/>
        </p:nvSpPr>
        <p:spPr>
          <a:xfrm>
            <a:off x="11997055" y="46863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CE4AB5-888B-1FAA-68FF-157B80FC2A68}"/>
              </a:ext>
            </a:extLst>
          </p:cNvPr>
          <p:cNvSpPr txBox="1"/>
          <p:nvPr/>
        </p:nvSpPr>
        <p:spPr>
          <a:xfrm>
            <a:off x="11997055" y="5752901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BA1A4B-859A-726D-8B10-90DCE640311F}"/>
              </a:ext>
            </a:extLst>
          </p:cNvPr>
          <p:cNvSpPr txBox="1"/>
          <p:nvPr/>
        </p:nvSpPr>
        <p:spPr>
          <a:xfrm>
            <a:off x="11997055" y="6819502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75935" cy="9363075"/>
            <a:chOff x="0" y="1"/>
            <a:chExt cx="18275935" cy="9363075"/>
          </a:xfrm>
        </p:grpSpPr>
        <p:sp>
          <p:nvSpPr>
            <p:cNvPr id="3" name="object 3"/>
            <p:cNvSpPr/>
            <p:nvPr/>
          </p:nvSpPr>
          <p:spPr>
            <a:xfrm>
              <a:off x="0" y="11"/>
              <a:ext cx="18275935" cy="3748404"/>
            </a:xfrm>
            <a:custGeom>
              <a:avLst/>
              <a:gdLst/>
              <a:ahLst/>
              <a:cxnLst/>
              <a:rect l="l" t="t" r="r" b="b"/>
              <a:pathLst>
                <a:path w="18275935" h="3748404">
                  <a:moveTo>
                    <a:pt x="18275478" y="0"/>
                  </a:moveTo>
                  <a:lnTo>
                    <a:pt x="0" y="0"/>
                  </a:lnTo>
                  <a:lnTo>
                    <a:pt x="0" y="1028687"/>
                  </a:lnTo>
                  <a:lnTo>
                    <a:pt x="0" y="3747846"/>
                  </a:lnTo>
                  <a:lnTo>
                    <a:pt x="18275478" y="3747846"/>
                  </a:lnTo>
                  <a:lnTo>
                    <a:pt x="18275478" y="1028687"/>
                  </a:lnTo>
                  <a:lnTo>
                    <a:pt x="18275478" y="0"/>
                  </a:lnTo>
                  <a:close/>
                </a:path>
              </a:pathLst>
            </a:custGeom>
            <a:solidFill>
              <a:srgbClr val="03989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2352175" y="1028699"/>
              <a:ext cx="13583919" cy="8229600"/>
            </a:xfrm>
            <a:custGeom>
              <a:avLst/>
              <a:gdLst/>
              <a:ahLst/>
              <a:cxnLst/>
              <a:rect l="l" t="t" r="r" b="b"/>
              <a:pathLst>
                <a:path w="13583919" h="8229600">
                  <a:moveTo>
                    <a:pt x="0" y="0"/>
                  </a:moveTo>
                  <a:lnTo>
                    <a:pt x="13583655" y="0"/>
                  </a:lnTo>
                  <a:lnTo>
                    <a:pt x="13583655" y="8229599"/>
                  </a:lnTo>
                  <a:lnTo>
                    <a:pt x="0" y="8229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352175" y="1028733"/>
              <a:ext cx="13582650" cy="8229600"/>
            </a:xfrm>
            <a:custGeom>
              <a:avLst/>
              <a:gdLst/>
              <a:ahLst/>
              <a:cxnLst/>
              <a:rect l="l" t="t" r="r" b="b"/>
              <a:pathLst>
                <a:path w="13582650" h="8229600">
                  <a:moveTo>
                    <a:pt x="0" y="0"/>
                  </a:moveTo>
                  <a:lnTo>
                    <a:pt x="13582638" y="0"/>
                  </a:lnTo>
                  <a:lnTo>
                    <a:pt x="13582638" y="8229533"/>
                  </a:lnTo>
                  <a:lnTo>
                    <a:pt x="0" y="8229533"/>
                  </a:lnTo>
                  <a:lnTo>
                    <a:pt x="0" y="0"/>
                  </a:lnTo>
                </a:path>
              </a:pathLst>
            </a:custGeom>
            <a:ln w="209546">
              <a:solidFill>
                <a:srgbClr val="005D6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63751" y="4034377"/>
            <a:ext cx="10283825" cy="350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sz="28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pple SD Gothic Neo" panose="02000300000000000000" charset="-122"/>
                <a:cs typeface="Arial" panose="020B0604020202020204" pitchFamily="34" charset="0"/>
              </a:rPr>
              <a:t>Content Management Systems (CMS) are software tools  that help individuals and organizations manage digital  content such as text, images, videos, and documents.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 dirty="0">
              <a:solidFill>
                <a:schemeClr val="tx1"/>
              </a:solidFill>
              <a:uFillTx/>
              <a:latin typeface="Arial" panose="020B0604020202020204" pitchFamily="34" charset="0"/>
              <a:ea typeface="Apple SD Gothic Neo" panose="02000300000000000000" charset="-122"/>
              <a:cs typeface="Arial" panose="020B0604020202020204" pitchFamily="34" charset="0"/>
            </a:endParaRPr>
          </a:p>
          <a:p>
            <a:pPr marL="12700" marR="950595">
              <a:lnSpc>
                <a:spcPct val="116000"/>
              </a:lnSpc>
              <a:spcBef>
                <a:spcPts val="5"/>
              </a:spcBef>
            </a:pPr>
            <a:r>
              <a:rPr sz="28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pple SD Gothic Neo" panose="02000300000000000000" charset="-122"/>
                <a:cs typeface="Arial" panose="020B0604020202020204" pitchFamily="34" charset="0"/>
              </a:rPr>
              <a:t>CMSs are widely used in website and application  development, as they provide an efficient and  organized way to create, edit, and publish content.</a:t>
            </a:r>
          </a:p>
        </p:txBody>
      </p:sp>
      <p:sp>
        <p:nvSpPr>
          <p:cNvPr id="7" name="object 7"/>
          <p:cNvSpPr/>
          <p:nvPr/>
        </p:nvSpPr>
        <p:spPr>
          <a:xfrm>
            <a:off x="3222155" y="4144885"/>
            <a:ext cx="449580" cy="2369185"/>
          </a:xfrm>
          <a:custGeom>
            <a:avLst/>
            <a:gdLst/>
            <a:ahLst/>
            <a:cxnLst/>
            <a:rect l="l" t="t" r="r" b="b"/>
            <a:pathLst>
              <a:path w="449579" h="2369184">
                <a:moveTo>
                  <a:pt x="439648" y="200748"/>
                </a:moveTo>
                <a:lnTo>
                  <a:pt x="238874" y="0"/>
                </a:lnTo>
                <a:lnTo>
                  <a:pt x="238874" y="100406"/>
                </a:lnTo>
                <a:lnTo>
                  <a:pt x="38100" y="100406"/>
                </a:lnTo>
                <a:lnTo>
                  <a:pt x="38100" y="301180"/>
                </a:lnTo>
                <a:lnTo>
                  <a:pt x="238874" y="301180"/>
                </a:lnTo>
                <a:lnTo>
                  <a:pt x="238874" y="401548"/>
                </a:lnTo>
                <a:lnTo>
                  <a:pt x="439648" y="200799"/>
                </a:lnTo>
                <a:close/>
              </a:path>
              <a:path w="449579" h="2369184">
                <a:moveTo>
                  <a:pt x="449173" y="2144534"/>
                </a:moveTo>
                <a:lnTo>
                  <a:pt x="224612" y="1919973"/>
                </a:lnTo>
                <a:lnTo>
                  <a:pt x="224612" y="2032254"/>
                </a:lnTo>
                <a:lnTo>
                  <a:pt x="0" y="2032254"/>
                </a:lnTo>
                <a:lnTo>
                  <a:pt x="0" y="2256866"/>
                </a:lnTo>
                <a:lnTo>
                  <a:pt x="224612" y="2256866"/>
                </a:lnTo>
                <a:lnTo>
                  <a:pt x="224612" y="2369147"/>
                </a:lnTo>
                <a:lnTo>
                  <a:pt x="449173" y="2144534"/>
                </a:lnTo>
                <a:close/>
              </a:path>
            </a:pathLst>
          </a:custGeom>
          <a:solidFill>
            <a:srgbClr val="005D6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679808" y="2660331"/>
            <a:ext cx="515302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204" dirty="0">
                <a:latin typeface="Arial Bold" panose="020B0604020202020204" charset="0"/>
                <a:cs typeface="Arial Bold" panose="020B0604020202020204" charset="0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21504" y="0"/>
            <a:ext cx="8566494" cy="8735597"/>
            <a:chOff x="9721504" y="0"/>
            <a:chExt cx="8566494" cy="8735597"/>
          </a:xfrm>
        </p:grpSpPr>
        <p:sp>
          <p:nvSpPr>
            <p:cNvPr id="3" name="object 3"/>
            <p:cNvSpPr/>
            <p:nvPr/>
          </p:nvSpPr>
          <p:spPr>
            <a:xfrm>
              <a:off x="13722003" y="0"/>
              <a:ext cx="4565995" cy="4470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721504" y="1550572"/>
              <a:ext cx="7522845" cy="7185025"/>
            </a:xfrm>
            <a:custGeom>
              <a:avLst/>
              <a:gdLst/>
              <a:ahLst/>
              <a:cxnLst/>
              <a:rect l="l" t="t" r="r" b="b"/>
              <a:pathLst>
                <a:path w="7522844" h="7185025">
                  <a:moveTo>
                    <a:pt x="7522362" y="7184820"/>
                  </a:moveTo>
                  <a:lnTo>
                    <a:pt x="0" y="7184820"/>
                  </a:lnTo>
                  <a:lnTo>
                    <a:pt x="0" y="0"/>
                  </a:lnTo>
                  <a:lnTo>
                    <a:pt x="7522362" y="0"/>
                  </a:lnTo>
                  <a:lnTo>
                    <a:pt x="7522362" y="7184820"/>
                  </a:lnTo>
                  <a:close/>
                </a:path>
              </a:pathLst>
            </a:custGeom>
            <a:solidFill>
              <a:srgbClr val="005D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/>
          <p:nvPr/>
        </p:nvSpPr>
        <p:spPr>
          <a:xfrm>
            <a:off x="1801563" y="1550578"/>
            <a:ext cx="7143749" cy="7181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663680" y="1790700"/>
            <a:ext cx="372872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solidFill>
                  <a:srgbClr val="FFFFFF"/>
                </a:solidFill>
                <a:uFillTx/>
                <a:latin typeface="Arial Bold" panose="020B0604020202020204" charset="0"/>
                <a:ea typeface="Apple SD Gothic Neo Bold" panose="02000300000000000000" charset="-122"/>
                <a:cs typeface="Arial Bold" panose="020B0604020202020204" charset="0"/>
              </a:rPr>
              <a:t>OBJECTIVE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F89D472-2C4B-3AB2-7E13-3DA9CA2ADD05}"/>
              </a:ext>
            </a:extLst>
          </p:cNvPr>
          <p:cNvSpPr/>
          <p:nvPr/>
        </p:nvSpPr>
        <p:spPr>
          <a:xfrm>
            <a:off x="10439400" y="3529811"/>
            <a:ext cx="3810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717E2F6F-7886-D8F5-8EEC-E74624B6E420}"/>
              </a:ext>
            </a:extLst>
          </p:cNvPr>
          <p:cNvSpPr txBox="1"/>
          <p:nvPr/>
        </p:nvSpPr>
        <p:spPr>
          <a:xfrm>
            <a:off x="11125200" y="3467100"/>
            <a:ext cx="51674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solidFill>
                  <a:srgbClr val="FFFFFF"/>
                </a:solidFill>
                <a:latin typeface="Arial Bold" panose="020B0604020202020204" charset="0"/>
                <a:ea typeface="Apple SD Gothic Neo Bold" panose="02000300000000000000" charset="-122"/>
                <a:cs typeface="Arial Bold" panose="020B0604020202020204" charset="0"/>
              </a:rPr>
              <a:t>User – Friendly Interface</a:t>
            </a:r>
            <a:endParaRPr sz="2800" b="1" dirty="0">
              <a:latin typeface="Arial Bold" panose="020B0604020202020204" charset="0"/>
              <a:ea typeface="Apple SD Gothic Neo Bold" panose="02000300000000000000" charset="-122"/>
              <a:cs typeface="Arial Bold" panose="020B0604020202020204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F62FB9F-30A9-AD42-3D24-8471C28C0939}"/>
              </a:ext>
            </a:extLst>
          </p:cNvPr>
          <p:cNvSpPr/>
          <p:nvPr/>
        </p:nvSpPr>
        <p:spPr>
          <a:xfrm>
            <a:off x="10439400" y="4256220"/>
            <a:ext cx="3810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AEADAA8F-5F42-59AD-0948-1C0A21ABBC9B}"/>
              </a:ext>
            </a:extLst>
          </p:cNvPr>
          <p:cNvSpPr txBox="1"/>
          <p:nvPr/>
        </p:nvSpPr>
        <p:spPr>
          <a:xfrm>
            <a:off x="11138299" y="4186764"/>
            <a:ext cx="51674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solidFill>
                  <a:srgbClr val="FFFFFF"/>
                </a:solidFill>
                <a:latin typeface="Arial Bold" panose="020B0604020202020204" charset="0"/>
                <a:ea typeface="Apple SD Gothic Neo Bold" panose="02000300000000000000" charset="-122"/>
                <a:cs typeface="Arial Bold" panose="020B0604020202020204" charset="0"/>
              </a:rPr>
              <a:t>SEO </a:t>
            </a:r>
            <a:endParaRPr sz="2800" b="1" dirty="0">
              <a:latin typeface="Arial Bold" panose="020B0604020202020204" charset="0"/>
              <a:ea typeface="Apple SD Gothic Neo Bold" panose="02000300000000000000" charset="-122"/>
              <a:cs typeface="Arial Bold" panose="020B0604020202020204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783268E-74AF-E2F3-FA34-2F2F22376621}"/>
              </a:ext>
            </a:extLst>
          </p:cNvPr>
          <p:cNvSpPr/>
          <p:nvPr/>
        </p:nvSpPr>
        <p:spPr>
          <a:xfrm>
            <a:off x="10447955" y="4982629"/>
            <a:ext cx="3810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1EDBDFEB-1DE4-8855-AD11-54FD80A10558}"/>
              </a:ext>
            </a:extLst>
          </p:cNvPr>
          <p:cNvSpPr txBox="1"/>
          <p:nvPr/>
        </p:nvSpPr>
        <p:spPr>
          <a:xfrm>
            <a:off x="11154314" y="4885219"/>
            <a:ext cx="51674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solidFill>
                  <a:srgbClr val="FFFFFF"/>
                </a:solidFill>
                <a:latin typeface="Arial Bold" panose="020B0604020202020204" charset="0"/>
                <a:ea typeface="Apple SD Gothic Neo Bold" panose="02000300000000000000" charset="-122"/>
                <a:cs typeface="Arial Bold" panose="020B0604020202020204" charset="0"/>
              </a:rPr>
              <a:t>Multi – Platform Support </a:t>
            </a:r>
            <a:endParaRPr sz="2800" b="1" dirty="0">
              <a:latin typeface="Arial Bold" panose="020B0604020202020204" charset="0"/>
              <a:ea typeface="Apple SD Gothic Neo Bold" panose="02000300000000000000" charset="-122"/>
              <a:cs typeface="Arial Bold" panose="020B0604020202020204" charset="0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9C84C55-8D8E-80B5-A770-C774F0A64ECF}"/>
              </a:ext>
            </a:extLst>
          </p:cNvPr>
          <p:cNvSpPr/>
          <p:nvPr/>
        </p:nvSpPr>
        <p:spPr>
          <a:xfrm>
            <a:off x="10452753" y="5709038"/>
            <a:ext cx="3810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DC7E0C6E-ECDC-05B6-5254-3E8963A10F55}"/>
              </a:ext>
            </a:extLst>
          </p:cNvPr>
          <p:cNvSpPr txBox="1"/>
          <p:nvPr/>
        </p:nvSpPr>
        <p:spPr>
          <a:xfrm>
            <a:off x="11215591" y="5639582"/>
            <a:ext cx="577700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solidFill>
                  <a:srgbClr val="FFFFFF"/>
                </a:solidFill>
                <a:latin typeface="Arial Bold" panose="020B0604020202020204" charset="0"/>
                <a:ea typeface="Apple SD Gothic Neo Bold" panose="02000300000000000000" charset="-122"/>
                <a:cs typeface="Arial Bold" panose="020B0604020202020204" charset="0"/>
              </a:rPr>
              <a:t>Content Creation, Editing and  Publishing</a:t>
            </a:r>
            <a:endParaRPr sz="2800" b="1" dirty="0">
              <a:latin typeface="Arial Bold" panose="020B0604020202020204" charset="0"/>
              <a:ea typeface="Apple SD Gothic Neo Bold" panose="02000300000000000000" charset="-122"/>
              <a:cs typeface="Arial Bol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53544" y="2"/>
            <a:ext cx="6535420" cy="9258300"/>
            <a:chOff x="11753544" y="2"/>
            <a:chExt cx="6535420" cy="9258300"/>
          </a:xfrm>
        </p:grpSpPr>
        <p:sp>
          <p:nvSpPr>
            <p:cNvPr id="3" name="object 3"/>
            <p:cNvSpPr/>
            <p:nvPr/>
          </p:nvSpPr>
          <p:spPr>
            <a:xfrm>
              <a:off x="14720650" y="2"/>
              <a:ext cx="3568700" cy="3713479"/>
            </a:xfrm>
            <a:custGeom>
              <a:avLst/>
              <a:gdLst/>
              <a:ahLst/>
              <a:cxnLst/>
              <a:rect l="l" t="t" r="r" b="b"/>
              <a:pathLst>
                <a:path w="3568700" h="3713479">
                  <a:moveTo>
                    <a:pt x="3568300" y="3712961"/>
                  </a:moveTo>
                  <a:lnTo>
                    <a:pt x="0" y="3712961"/>
                  </a:lnTo>
                  <a:lnTo>
                    <a:pt x="0" y="0"/>
                  </a:lnTo>
                  <a:lnTo>
                    <a:pt x="3568300" y="0"/>
                  </a:lnTo>
                  <a:lnTo>
                    <a:pt x="3568300" y="3712961"/>
                  </a:lnTo>
                  <a:close/>
                </a:path>
              </a:pathLst>
            </a:custGeom>
            <a:solidFill>
              <a:srgbClr val="03989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1753544" y="1028702"/>
              <a:ext cx="5400659" cy="82295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-2027" y="4981559"/>
            <a:ext cx="1863372" cy="3645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547256" y="4609002"/>
            <a:ext cx="401955" cy="401955"/>
          </a:xfrm>
          <a:custGeom>
            <a:avLst/>
            <a:gdLst/>
            <a:ahLst/>
            <a:cxnLst/>
            <a:rect l="l" t="t" r="r" b="b"/>
            <a:pathLst>
              <a:path w="401955" h="401954">
                <a:moveTo>
                  <a:pt x="200777" y="401543"/>
                </a:moveTo>
                <a:lnTo>
                  <a:pt x="200777" y="301172"/>
                </a:lnTo>
                <a:lnTo>
                  <a:pt x="0" y="301172"/>
                </a:lnTo>
                <a:lnTo>
                  <a:pt x="0" y="100400"/>
                </a:lnTo>
                <a:lnTo>
                  <a:pt x="200777" y="100400"/>
                </a:lnTo>
                <a:lnTo>
                  <a:pt x="200777" y="0"/>
                </a:lnTo>
                <a:lnTo>
                  <a:pt x="401552" y="200768"/>
                </a:lnTo>
                <a:lnTo>
                  <a:pt x="200777" y="401543"/>
                </a:lnTo>
                <a:close/>
              </a:path>
            </a:pathLst>
          </a:custGeom>
          <a:solidFill>
            <a:srgbClr val="005D6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547256" y="5328147"/>
            <a:ext cx="401955" cy="401955"/>
          </a:xfrm>
          <a:custGeom>
            <a:avLst/>
            <a:gdLst/>
            <a:ahLst/>
            <a:cxnLst/>
            <a:rect l="l" t="t" r="r" b="b"/>
            <a:pathLst>
              <a:path w="401955" h="401954">
                <a:moveTo>
                  <a:pt x="200777" y="401543"/>
                </a:moveTo>
                <a:lnTo>
                  <a:pt x="200777" y="301142"/>
                </a:lnTo>
                <a:lnTo>
                  <a:pt x="0" y="301142"/>
                </a:lnTo>
                <a:lnTo>
                  <a:pt x="0" y="100370"/>
                </a:lnTo>
                <a:lnTo>
                  <a:pt x="200777" y="100370"/>
                </a:lnTo>
                <a:lnTo>
                  <a:pt x="200777" y="0"/>
                </a:lnTo>
                <a:lnTo>
                  <a:pt x="401552" y="200768"/>
                </a:lnTo>
                <a:lnTo>
                  <a:pt x="200777" y="401543"/>
                </a:lnTo>
                <a:close/>
              </a:path>
            </a:pathLst>
          </a:custGeom>
          <a:solidFill>
            <a:srgbClr val="005D6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547256" y="6056802"/>
            <a:ext cx="401955" cy="401955"/>
          </a:xfrm>
          <a:custGeom>
            <a:avLst/>
            <a:gdLst/>
            <a:ahLst/>
            <a:cxnLst/>
            <a:rect l="l" t="t" r="r" b="b"/>
            <a:pathLst>
              <a:path w="401955" h="401954">
                <a:moveTo>
                  <a:pt x="200777" y="401543"/>
                </a:moveTo>
                <a:lnTo>
                  <a:pt x="200777" y="301172"/>
                </a:lnTo>
                <a:lnTo>
                  <a:pt x="0" y="301172"/>
                </a:lnTo>
                <a:lnTo>
                  <a:pt x="0" y="100400"/>
                </a:lnTo>
                <a:lnTo>
                  <a:pt x="200777" y="100400"/>
                </a:lnTo>
                <a:lnTo>
                  <a:pt x="200777" y="0"/>
                </a:lnTo>
                <a:lnTo>
                  <a:pt x="401552" y="200768"/>
                </a:lnTo>
                <a:lnTo>
                  <a:pt x="200777" y="401543"/>
                </a:lnTo>
                <a:close/>
              </a:path>
            </a:pathLst>
          </a:custGeom>
          <a:solidFill>
            <a:srgbClr val="005D6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547256" y="6782196"/>
            <a:ext cx="401955" cy="401955"/>
          </a:xfrm>
          <a:custGeom>
            <a:avLst/>
            <a:gdLst/>
            <a:ahLst/>
            <a:cxnLst/>
            <a:rect l="l" t="t" r="r" b="b"/>
            <a:pathLst>
              <a:path w="401955" h="401954">
                <a:moveTo>
                  <a:pt x="200799" y="401552"/>
                </a:moveTo>
                <a:lnTo>
                  <a:pt x="200777" y="301172"/>
                </a:lnTo>
                <a:lnTo>
                  <a:pt x="0" y="301172"/>
                </a:lnTo>
                <a:lnTo>
                  <a:pt x="0" y="100400"/>
                </a:lnTo>
                <a:lnTo>
                  <a:pt x="200777" y="100400"/>
                </a:lnTo>
                <a:lnTo>
                  <a:pt x="200777" y="0"/>
                </a:lnTo>
                <a:lnTo>
                  <a:pt x="401552" y="200768"/>
                </a:lnTo>
                <a:lnTo>
                  <a:pt x="200799" y="401552"/>
                </a:lnTo>
                <a:close/>
              </a:path>
            </a:pathLst>
          </a:custGeom>
          <a:solidFill>
            <a:srgbClr val="005D6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258617" y="5485515"/>
            <a:ext cx="2847974" cy="1657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85570" y="2937346"/>
            <a:ext cx="745172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Arial Bold" panose="020B0604020202020204" charset="0"/>
                <a:cs typeface="Arial Bold" panose="020B0604020202020204" charset="0"/>
              </a:rPr>
              <a:t>PROBLEM</a:t>
            </a:r>
            <a:r>
              <a:rPr spc="-270" dirty="0"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spc="-90" dirty="0">
                <a:latin typeface="Arial Bold" panose="020B0604020202020204" charset="0"/>
                <a:cs typeface="Arial Bold" panose="020B0604020202020204" charset="0"/>
              </a:rPr>
              <a:t>STATEMENT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086E8DC1-865A-1A05-EAF3-2364A6141DE6}"/>
              </a:ext>
            </a:extLst>
          </p:cNvPr>
          <p:cNvSpPr txBox="1"/>
          <p:nvPr/>
        </p:nvSpPr>
        <p:spPr>
          <a:xfrm>
            <a:off x="3149600" y="4533900"/>
            <a:ext cx="5156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Arial Bold" panose="020B0604020202020204" charset="0"/>
                <a:cs typeface="Arial Bold" panose="020B0604020202020204" charset="0"/>
              </a:rPr>
              <a:t>Multiplate Platforms</a:t>
            </a:r>
            <a:endParaRPr sz="2800" b="1" dirty="0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A1C9B602-59E7-E3BF-7B95-79A0BB6F2386}"/>
              </a:ext>
            </a:extLst>
          </p:cNvPr>
          <p:cNvSpPr txBox="1"/>
          <p:nvPr/>
        </p:nvSpPr>
        <p:spPr>
          <a:xfrm>
            <a:off x="3061120" y="5263659"/>
            <a:ext cx="5156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Arial Bold" panose="020B0604020202020204" charset="0"/>
                <a:cs typeface="Arial Bold" panose="020B0604020202020204" charset="0"/>
              </a:rPr>
              <a:t>Technical Expertise</a:t>
            </a:r>
            <a:endParaRPr sz="2800" b="1" dirty="0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E519951A-17BD-D42B-CC3C-E52724134357}"/>
              </a:ext>
            </a:extLst>
          </p:cNvPr>
          <p:cNvSpPr txBox="1"/>
          <p:nvPr/>
        </p:nvSpPr>
        <p:spPr>
          <a:xfrm>
            <a:off x="3061120" y="5993418"/>
            <a:ext cx="5156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Arial Bold" panose="020B0604020202020204" charset="0"/>
                <a:cs typeface="Arial Bold" panose="020B0604020202020204" charset="0"/>
              </a:rPr>
              <a:t>Manual &amp; Time Consuming</a:t>
            </a:r>
            <a:endParaRPr sz="2800" b="1" dirty="0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C8042A1D-ECDE-2DFA-77F4-5D82A958CCBE}"/>
              </a:ext>
            </a:extLst>
          </p:cNvPr>
          <p:cNvSpPr txBox="1"/>
          <p:nvPr/>
        </p:nvSpPr>
        <p:spPr>
          <a:xfrm>
            <a:off x="3061120" y="6723177"/>
            <a:ext cx="5156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Arial Bold" panose="020B0604020202020204" charset="0"/>
                <a:cs typeface="Arial Bold" panose="020B0604020202020204" charset="0"/>
              </a:rPr>
              <a:t>Security &amp; Access Control</a:t>
            </a:r>
            <a:endParaRPr sz="2800" b="1" dirty="0">
              <a:latin typeface="Arial Bold" panose="020B0604020202020204" charset="0"/>
              <a:cs typeface="Arial Bold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999985" cy="952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0286634" y="2917658"/>
            <a:ext cx="5835015" cy="6611620"/>
            <a:chOff x="10286634" y="2917658"/>
            <a:chExt cx="5835015" cy="6611620"/>
          </a:xfrm>
        </p:grpSpPr>
        <p:sp>
          <p:nvSpPr>
            <p:cNvPr id="4" name="object 4"/>
            <p:cNvSpPr/>
            <p:nvPr/>
          </p:nvSpPr>
          <p:spPr>
            <a:xfrm>
              <a:off x="10286634" y="2917658"/>
              <a:ext cx="5835015" cy="5545455"/>
            </a:xfrm>
            <a:custGeom>
              <a:avLst/>
              <a:gdLst/>
              <a:ahLst/>
              <a:cxnLst/>
              <a:rect l="l" t="t" r="r" b="b"/>
              <a:pathLst>
                <a:path w="5835015" h="5545455">
                  <a:moveTo>
                    <a:pt x="5684133" y="5545331"/>
                  </a:moveTo>
                  <a:lnTo>
                    <a:pt x="151902" y="5545331"/>
                  </a:lnTo>
                  <a:lnTo>
                    <a:pt x="151257" y="5545130"/>
                  </a:lnTo>
                  <a:lnTo>
                    <a:pt x="109190" y="5522300"/>
                  </a:lnTo>
                  <a:lnTo>
                    <a:pt x="72538" y="5492062"/>
                  </a:lnTo>
                  <a:lnTo>
                    <a:pt x="42297" y="5455412"/>
                  </a:lnTo>
                  <a:lnTo>
                    <a:pt x="19462" y="5413344"/>
                  </a:lnTo>
                  <a:lnTo>
                    <a:pt x="5031" y="5366855"/>
                  </a:lnTo>
                  <a:lnTo>
                    <a:pt x="0" y="5316939"/>
                  </a:lnTo>
                  <a:lnTo>
                    <a:pt x="0" y="247658"/>
                  </a:lnTo>
                  <a:lnTo>
                    <a:pt x="5031" y="197745"/>
                  </a:lnTo>
                  <a:lnTo>
                    <a:pt x="19462" y="151256"/>
                  </a:lnTo>
                  <a:lnTo>
                    <a:pt x="42297" y="109188"/>
                  </a:lnTo>
                  <a:lnTo>
                    <a:pt x="72538" y="72535"/>
                  </a:lnTo>
                  <a:lnTo>
                    <a:pt x="109190" y="42294"/>
                  </a:lnTo>
                  <a:lnTo>
                    <a:pt x="151257" y="19461"/>
                  </a:lnTo>
                  <a:lnTo>
                    <a:pt x="197742" y="5030"/>
                  </a:lnTo>
                  <a:lnTo>
                    <a:pt x="247643" y="0"/>
                  </a:lnTo>
                  <a:lnTo>
                    <a:pt x="5588392" y="0"/>
                  </a:lnTo>
                  <a:lnTo>
                    <a:pt x="5638293" y="5030"/>
                  </a:lnTo>
                  <a:lnTo>
                    <a:pt x="5684778" y="19461"/>
                  </a:lnTo>
                  <a:lnTo>
                    <a:pt x="5726845" y="42294"/>
                  </a:lnTo>
                  <a:lnTo>
                    <a:pt x="5763497" y="72535"/>
                  </a:lnTo>
                  <a:lnTo>
                    <a:pt x="5793738" y="109188"/>
                  </a:lnTo>
                  <a:lnTo>
                    <a:pt x="5816573" y="151256"/>
                  </a:lnTo>
                  <a:lnTo>
                    <a:pt x="5831004" y="197745"/>
                  </a:lnTo>
                  <a:lnTo>
                    <a:pt x="5834652" y="233937"/>
                  </a:lnTo>
                  <a:lnTo>
                    <a:pt x="5834652" y="5330661"/>
                  </a:lnTo>
                  <a:lnTo>
                    <a:pt x="5816573" y="5413344"/>
                  </a:lnTo>
                  <a:lnTo>
                    <a:pt x="5793738" y="5455412"/>
                  </a:lnTo>
                  <a:lnTo>
                    <a:pt x="5763497" y="5492062"/>
                  </a:lnTo>
                  <a:lnTo>
                    <a:pt x="5726845" y="5522300"/>
                  </a:lnTo>
                  <a:lnTo>
                    <a:pt x="5684778" y="5545130"/>
                  </a:lnTo>
                  <a:lnTo>
                    <a:pt x="5684133" y="5545331"/>
                  </a:lnTo>
                  <a:close/>
                </a:path>
              </a:pathLst>
            </a:custGeom>
            <a:solidFill>
              <a:srgbClr val="005D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2157923" y="7435504"/>
              <a:ext cx="2093595" cy="2093595"/>
            </a:xfrm>
            <a:custGeom>
              <a:avLst/>
              <a:gdLst/>
              <a:ahLst/>
              <a:cxnLst/>
              <a:rect l="l" t="t" r="r" b="b"/>
              <a:pathLst>
                <a:path w="2093594" h="2093595">
                  <a:moveTo>
                    <a:pt x="1047879" y="2093493"/>
                  </a:moveTo>
                  <a:lnTo>
                    <a:pt x="1045608" y="2093493"/>
                  </a:lnTo>
                  <a:lnTo>
                    <a:pt x="998828" y="2092441"/>
                  </a:lnTo>
                  <a:lnTo>
                    <a:pt x="951467" y="2089240"/>
                  </a:lnTo>
                  <a:lnTo>
                    <a:pt x="904704" y="2083962"/>
                  </a:lnTo>
                  <a:lnTo>
                    <a:pt x="858586" y="2076653"/>
                  </a:lnTo>
                  <a:lnTo>
                    <a:pt x="813161" y="2067359"/>
                  </a:lnTo>
                  <a:lnTo>
                    <a:pt x="768473" y="2056126"/>
                  </a:lnTo>
                  <a:lnTo>
                    <a:pt x="724569" y="2043001"/>
                  </a:lnTo>
                  <a:lnTo>
                    <a:pt x="681495" y="2028029"/>
                  </a:lnTo>
                  <a:lnTo>
                    <a:pt x="639298" y="2011257"/>
                  </a:lnTo>
                  <a:lnTo>
                    <a:pt x="598023" y="1992731"/>
                  </a:lnTo>
                  <a:lnTo>
                    <a:pt x="557717" y="1972497"/>
                  </a:lnTo>
                  <a:lnTo>
                    <a:pt x="518426" y="1950602"/>
                  </a:lnTo>
                  <a:lnTo>
                    <a:pt x="480196" y="1927091"/>
                  </a:lnTo>
                  <a:lnTo>
                    <a:pt x="443073" y="1902011"/>
                  </a:lnTo>
                  <a:lnTo>
                    <a:pt x="407104" y="1875408"/>
                  </a:lnTo>
                  <a:lnTo>
                    <a:pt x="372334" y="1847329"/>
                  </a:lnTo>
                  <a:lnTo>
                    <a:pt x="338810" y="1817818"/>
                  </a:lnTo>
                  <a:lnTo>
                    <a:pt x="306579" y="1786924"/>
                  </a:lnTo>
                  <a:lnTo>
                    <a:pt x="275685" y="1754691"/>
                  </a:lnTo>
                  <a:lnTo>
                    <a:pt x="246176" y="1721166"/>
                  </a:lnTo>
                  <a:lnTo>
                    <a:pt x="218098" y="1686395"/>
                  </a:lnTo>
                  <a:lnTo>
                    <a:pt x="191496" y="1650424"/>
                  </a:lnTo>
                  <a:lnTo>
                    <a:pt x="166417" y="1613300"/>
                  </a:lnTo>
                  <a:lnTo>
                    <a:pt x="142908" y="1575069"/>
                  </a:lnTo>
                  <a:lnTo>
                    <a:pt x="121013" y="1535777"/>
                  </a:lnTo>
                  <a:lnTo>
                    <a:pt x="100781" y="1495470"/>
                  </a:lnTo>
                  <a:lnTo>
                    <a:pt x="82256" y="1454194"/>
                  </a:lnTo>
                  <a:lnTo>
                    <a:pt x="65485" y="1411996"/>
                  </a:lnTo>
                  <a:lnTo>
                    <a:pt x="50514" y="1368921"/>
                  </a:lnTo>
                  <a:lnTo>
                    <a:pt x="37389" y="1325016"/>
                  </a:lnTo>
                  <a:lnTo>
                    <a:pt x="26157" y="1280328"/>
                  </a:lnTo>
                  <a:lnTo>
                    <a:pt x="16863" y="1234902"/>
                  </a:lnTo>
                  <a:lnTo>
                    <a:pt x="9555" y="1188784"/>
                  </a:lnTo>
                  <a:lnTo>
                    <a:pt x="4277" y="1142021"/>
                  </a:lnTo>
                  <a:lnTo>
                    <a:pt x="1076" y="1094659"/>
                  </a:lnTo>
                  <a:lnTo>
                    <a:pt x="0" y="1046749"/>
                  </a:lnTo>
                  <a:lnTo>
                    <a:pt x="1076" y="998831"/>
                  </a:lnTo>
                  <a:lnTo>
                    <a:pt x="4277" y="951471"/>
                  </a:lnTo>
                  <a:lnTo>
                    <a:pt x="9555" y="904710"/>
                  </a:lnTo>
                  <a:lnTo>
                    <a:pt x="16863" y="858594"/>
                  </a:lnTo>
                  <a:lnTo>
                    <a:pt x="26157" y="813170"/>
                  </a:lnTo>
                  <a:lnTo>
                    <a:pt x="37389" y="768483"/>
                  </a:lnTo>
                  <a:lnTo>
                    <a:pt x="50514" y="724580"/>
                  </a:lnTo>
                  <a:lnTo>
                    <a:pt x="65485" y="681508"/>
                  </a:lnTo>
                  <a:lnTo>
                    <a:pt x="82256" y="639311"/>
                  </a:lnTo>
                  <a:lnTo>
                    <a:pt x="100781" y="598036"/>
                  </a:lnTo>
                  <a:lnTo>
                    <a:pt x="121013" y="557730"/>
                  </a:lnTo>
                  <a:lnTo>
                    <a:pt x="142908" y="518439"/>
                  </a:lnTo>
                  <a:lnTo>
                    <a:pt x="166417" y="480209"/>
                  </a:lnTo>
                  <a:lnTo>
                    <a:pt x="191496" y="443086"/>
                  </a:lnTo>
                  <a:lnTo>
                    <a:pt x="218098" y="407117"/>
                  </a:lnTo>
                  <a:lnTo>
                    <a:pt x="246176" y="372347"/>
                  </a:lnTo>
                  <a:lnTo>
                    <a:pt x="275685" y="338822"/>
                  </a:lnTo>
                  <a:lnTo>
                    <a:pt x="306579" y="306590"/>
                  </a:lnTo>
                  <a:lnTo>
                    <a:pt x="338810" y="275696"/>
                  </a:lnTo>
                  <a:lnTo>
                    <a:pt x="372334" y="246186"/>
                  </a:lnTo>
                  <a:lnTo>
                    <a:pt x="407104" y="218107"/>
                  </a:lnTo>
                  <a:lnTo>
                    <a:pt x="443073" y="191504"/>
                  </a:lnTo>
                  <a:lnTo>
                    <a:pt x="480196" y="166425"/>
                  </a:lnTo>
                  <a:lnTo>
                    <a:pt x="518426" y="142914"/>
                  </a:lnTo>
                  <a:lnTo>
                    <a:pt x="557717" y="121019"/>
                  </a:lnTo>
                  <a:lnTo>
                    <a:pt x="598023" y="100786"/>
                  </a:lnTo>
                  <a:lnTo>
                    <a:pt x="639298" y="82260"/>
                  </a:lnTo>
                  <a:lnTo>
                    <a:pt x="681495" y="65488"/>
                  </a:lnTo>
                  <a:lnTo>
                    <a:pt x="724569" y="50517"/>
                  </a:lnTo>
                  <a:lnTo>
                    <a:pt x="768473" y="37391"/>
                  </a:lnTo>
                  <a:lnTo>
                    <a:pt x="813161" y="26158"/>
                  </a:lnTo>
                  <a:lnTo>
                    <a:pt x="858586" y="16864"/>
                  </a:lnTo>
                  <a:lnTo>
                    <a:pt x="904704" y="9555"/>
                  </a:lnTo>
                  <a:lnTo>
                    <a:pt x="951467" y="4277"/>
                  </a:lnTo>
                  <a:lnTo>
                    <a:pt x="998828" y="1077"/>
                  </a:lnTo>
                  <a:lnTo>
                    <a:pt x="1046738" y="0"/>
                  </a:lnTo>
                  <a:lnTo>
                    <a:pt x="1094656" y="1077"/>
                  </a:lnTo>
                  <a:lnTo>
                    <a:pt x="1142016" y="4277"/>
                  </a:lnTo>
                  <a:lnTo>
                    <a:pt x="1188777" y="9555"/>
                  </a:lnTo>
                  <a:lnTo>
                    <a:pt x="1234893" y="16864"/>
                  </a:lnTo>
                  <a:lnTo>
                    <a:pt x="1280317" y="26158"/>
                  </a:lnTo>
                  <a:lnTo>
                    <a:pt x="1325004" y="37391"/>
                  </a:lnTo>
                  <a:lnTo>
                    <a:pt x="1368907" y="50517"/>
                  </a:lnTo>
                  <a:lnTo>
                    <a:pt x="1411980" y="65488"/>
                  </a:lnTo>
                  <a:lnTo>
                    <a:pt x="1454176" y="82260"/>
                  </a:lnTo>
                  <a:lnTo>
                    <a:pt x="1495451" y="100786"/>
                  </a:lnTo>
                  <a:lnTo>
                    <a:pt x="1535757" y="121019"/>
                  </a:lnTo>
                  <a:lnTo>
                    <a:pt x="1575048" y="142914"/>
                  </a:lnTo>
                  <a:lnTo>
                    <a:pt x="1613278" y="166425"/>
                  </a:lnTo>
                  <a:lnTo>
                    <a:pt x="1650401" y="191504"/>
                  </a:lnTo>
                  <a:lnTo>
                    <a:pt x="1686370" y="218107"/>
                  </a:lnTo>
                  <a:lnTo>
                    <a:pt x="1721140" y="246186"/>
                  </a:lnTo>
                  <a:lnTo>
                    <a:pt x="1754665" y="275696"/>
                  </a:lnTo>
                  <a:lnTo>
                    <a:pt x="1786897" y="306590"/>
                  </a:lnTo>
                  <a:lnTo>
                    <a:pt x="1817791" y="338822"/>
                  </a:lnTo>
                  <a:lnTo>
                    <a:pt x="1847301" y="372347"/>
                  </a:lnTo>
                  <a:lnTo>
                    <a:pt x="1875380" y="407117"/>
                  </a:lnTo>
                  <a:lnTo>
                    <a:pt x="1901983" y="443086"/>
                  </a:lnTo>
                  <a:lnTo>
                    <a:pt x="1927062" y="480209"/>
                  </a:lnTo>
                  <a:lnTo>
                    <a:pt x="1950573" y="518439"/>
                  </a:lnTo>
                  <a:lnTo>
                    <a:pt x="1972468" y="557730"/>
                  </a:lnTo>
                  <a:lnTo>
                    <a:pt x="1992701" y="598036"/>
                  </a:lnTo>
                  <a:lnTo>
                    <a:pt x="2011227" y="639311"/>
                  </a:lnTo>
                  <a:lnTo>
                    <a:pt x="2027999" y="681508"/>
                  </a:lnTo>
                  <a:lnTo>
                    <a:pt x="2042970" y="724580"/>
                  </a:lnTo>
                  <a:lnTo>
                    <a:pt x="2056096" y="768483"/>
                  </a:lnTo>
                  <a:lnTo>
                    <a:pt x="2067329" y="813170"/>
                  </a:lnTo>
                  <a:lnTo>
                    <a:pt x="2076623" y="858594"/>
                  </a:lnTo>
                  <a:lnTo>
                    <a:pt x="2083932" y="904710"/>
                  </a:lnTo>
                  <a:lnTo>
                    <a:pt x="2089210" y="951471"/>
                  </a:lnTo>
                  <a:lnTo>
                    <a:pt x="2092411" y="998831"/>
                  </a:lnTo>
                  <a:lnTo>
                    <a:pt x="2093488" y="1046738"/>
                  </a:lnTo>
                  <a:lnTo>
                    <a:pt x="2092411" y="1094659"/>
                  </a:lnTo>
                  <a:lnTo>
                    <a:pt x="2089210" y="1142021"/>
                  </a:lnTo>
                  <a:lnTo>
                    <a:pt x="2083932" y="1188784"/>
                  </a:lnTo>
                  <a:lnTo>
                    <a:pt x="2076623" y="1234902"/>
                  </a:lnTo>
                  <a:lnTo>
                    <a:pt x="2067329" y="1280328"/>
                  </a:lnTo>
                  <a:lnTo>
                    <a:pt x="2056096" y="1325016"/>
                  </a:lnTo>
                  <a:lnTo>
                    <a:pt x="2042970" y="1368921"/>
                  </a:lnTo>
                  <a:lnTo>
                    <a:pt x="2027999" y="1411996"/>
                  </a:lnTo>
                  <a:lnTo>
                    <a:pt x="2011227" y="1454194"/>
                  </a:lnTo>
                  <a:lnTo>
                    <a:pt x="1992701" y="1495470"/>
                  </a:lnTo>
                  <a:lnTo>
                    <a:pt x="1972468" y="1535777"/>
                  </a:lnTo>
                  <a:lnTo>
                    <a:pt x="1950573" y="1575069"/>
                  </a:lnTo>
                  <a:lnTo>
                    <a:pt x="1927062" y="1613300"/>
                  </a:lnTo>
                  <a:lnTo>
                    <a:pt x="1901983" y="1650424"/>
                  </a:lnTo>
                  <a:lnTo>
                    <a:pt x="1875380" y="1686395"/>
                  </a:lnTo>
                  <a:lnTo>
                    <a:pt x="1847301" y="1721166"/>
                  </a:lnTo>
                  <a:lnTo>
                    <a:pt x="1817791" y="1754691"/>
                  </a:lnTo>
                  <a:lnTo>
                    <a:pt x="1786897" y="1786924"/>
                  </a:lnTo>
                  <a:lnTo>
                    <a:pt x="1754665" y="1817818"/>
                  </a:lnTo>
                  <a:lnTo>
                    <a:pt x="1721140" y="1847329"/>
                  </a:lnTo>
                  <a:lnTo>
                    <a:pt x="1686370" y="1875408"/>
                  </a:lnTo>
                  <a:lnTo>
                    <a:pt x="1650401" y="1902011"/>
                  </a:lnTo>
                  <a:lnTo>
                    <a:pt x="1613278" y="1927091"/>
                  </a:lnTo>
                  <a:lnTo>
                    <a:pt x="1575048" y="1950602"/>
                  </a:lnTo>
                  <a:lnTo>
                    <a:pt x="1535757" y="1972497"/>
                  </a:lnTo>
                  <a:lnTo>
                    <a:pt x="1495451" y="1992731"/>
                  </a:lnTo>
                  <a:lnTo>
                    <a:pt x="1454176" y="2011257"/>
                  </a:lnTo>
                  <a:lnTo>
                    <a:pt x="1411980" y="2028029"/>
                  </a:lnTo>
                  <a:lnTo>
                    <a:pt x="1368907" y="2043001"/>
                  </a:lnTo>
                  <a:lnTo>
                    <a:pt x="1325004" y="2056126"/>
                  </a:lnTo>
                  <a:lnTo>
                    <a:pt x="1280317" y="2067359"/>
                  </a:lnTo>
                  <a:lnTo>
                    <a:pt x="1234893" y="2076653"/>
                  </a:lnTo>
                  <a:lnTo>
                    <a:pt x="1188777" y="2083962"/>
                  </a:lnTo>
                  <a:lnTo>
                    <a:pt x="1142016" y="2089240"/>
                  </a:lnTo>
                  <a:lnTo>
                    <a:pt x="1094656" y="2092441"/>
                  </a:lnTo>
                  <a:lnTo>
                    <a:pt x="1047879" y="2093493"/>
                  </a:lnTo>
                  <a:close/>
                </a:path>
              </a:pathLst>
            </a:custGeom>
            <a:solidFill>
              <a:srgbClr val="03989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24884" y="974090"/>
            <a:ext cx="523811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latin typeface="Arial Bold" panose="020B0604020202020204" charset="0"/>
                <a:cs typeface="Arial Bold" panose="020B0604020202020204" charset="0"/>
              </a:rPr>
              <a:t>METHODOLOGY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9256" y="7674233"/>
            <a:ext cx="100838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280" dirty="0">
                <a:latin typeface="Verdana" panose="020B0604030504040204"/>
                <a:cs typeface="Verdana" panose="020B0604030504040204"/>
              </a:rPr>
              <a:t>A</a:t>
            </a:r>
            <a:endParaRPr sz="96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20768" y="7674233"/>
            <a:ext cx="9683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105" dirty="0">
                <a:latin typeface="Verdana" panose="020B0604030504040204"/>
                <a:cs typeface="Verdana" panose="020B0604030504040204"/>
              </a:rPr>
              <a:t>B</a:t>
            </a:r>
            <a:endParaRPr sz="96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3773" y="4459656"/>
            <a:ext cx="445706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>
                <a:solidFill>
                  <a:srgbClr val="FFFFFF"/>
                </a:solidFill>
                <a:latin typeface="Arial Regular" panose="020B0604020202020204" charset="0"/>
                <a:cs typeface="Arial Regular" panose="020B0604020202020204" charset="0"/>
              </a:rPr>
              <a:t>Requirement</a:t>
            </a:r>
            <a:r>
              <a:rPr sz="2800" spc="-170" dirty="0">
                <a:solidFill>
                  <a:srgbClr val="FFFFFF"/>
                </a:solidFill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sz="2800" spc="-100" dirty="0">
                <a:solidFill>
                  <a:srgbClr val="FFFFFF"/>
                </a:solidFill>
                <a:latin typeface="Arial Regular" panose="020B0604020202020204" charset="0"/>
                <a:cs typeface="Arial Regular" panose="020B0604020202020204" charset="0"/>
              </a:rPr>
              <a:t>Gathering</a:t>
            </a:r>
            <a:endParaRPr sz="2800" dirty="0"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3773" y="5345481"/>
            <a:ext cx="4148454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0" dirty="0">
                <a:solidFill>
                  <a:srgbClr val="FFFFFF"/>
                </a:solidFill>
                <a:latin typeface="Arial Regular" panose="020B0604020202020204" charset="0"/>
                <a:cs typeface="Arial Regular" panose="020B0604020202020204" charset="0"/>
              </a:rPr>
              <a:t>Design </a:t>
            </a:r>
            <a:r>
              <a:rPr sz="2800" spc="-380" dirty="0">
                <a:solidFill>
                  <a:srgbClr val="FFFFFF"/>
                </a:solidFill>
                <a:latin typeface="Arial Regular" panose="020B0604020202020204" charset="0"/>
                <a:cs typeface="Arial Regular" panose="020B0604020202020204" charset="0"/>
              </a:rPr>
              <a:t>&amp;</a:t>
            </a:r>
            <a:r>
              <a:rPr sz="2800" spc="-295" dirty="0">
                <a:solidFill>
                  <a:srgbClr val="FFFFFF"/>
                </a:solidFill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en-US" sz="2800" spc="-295" dirty="0">
                <a:solidFill>
                  <a:srgbClr val="FFFFFF"/>
                </a:solidFill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 Regular" panose="020B0604020202020204" charset="0"/>
                <a:cs typeface="Arial Regular" panose="020B0604020202020204" charset="0"/>
              </a:rPr>
              <a:t>Architecture</a:t>
            </a:r>
            <a:endParaRPr sz="2800" dirty="0"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3773" y="6231306"/>
            <a:ext cx="40392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>
                <a:solidFill>
                  <a:srgbClr val="FFFFFF"/>
                </a:solidFill>
                <a:latin typeface="Arial Regular" panose="020B0604020202020204" charset="0"/>
                <a:cs typeface="Arial Regular" panose="020B0604020202020204" charset="0"/>
              </a:rPr>
              <a:t>Technology</a:t>
            </a:r>
            <a:r>
              <a:rPr sz="2800" spc="-210" dirty="0">
                <a:solidFill>
                  <a:srgbClr val="FFFFFF"/>
                </a:solidFill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Arial Regular" panose="020B0604020202020204" charset="0"/>
                <a:cs typeface="Arial Regular" panose="020B0604020202020204" charset="0"/>
              </a:rPr>
              <a:t>Selection</a:t>
            </a:r>
            <a:endParaRPr sz="2800" dirty="0"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92838" y="4461043"/>
            <a:ext cx="2964180" cy="188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0" dirty="0">
                <a:solidFill>
                  <a:srgbClr val="FFFFFF"/>
                </a:solidFill>
                <a:latin typeface="Arial Regular" panose="020B0604020202020204" charset="0"/>
                <a:cs typeface="Arial Regular" panose="020B0604020202020204" charset="0"/>
              </a:rPr>
              <a:t>Development</a:t>
            </a:r>
            <a:endParaRPr sz="2800" dirty="0">
              <a:latin typeface="Arial Regular" panose="020B0604020202020204" charset="0"/>
              <a:cs typeface="Arial Regular" panose="020B0604020202020204" charset="0"/>
            </a:endParaRPr>
          </a:p>
          <a:p>
            <a:pPr marL="12700" marR="5080">
              <a:lnSpc>
                <a:spcPct val="167000"/>
              </a:lnSpc>
            </a:pPr>
            <a:r>
              <a:rPr sz="2800" spc="-100" dirty="0">
                <a:solidFill>
                  <a:srgbClr val="FFFFFF"/>
                </a:solidFill>
                <a:latin typeface="Arial Regular" panose="020B0604020202020204" charset="0"/>
                <a:cs typeface="Arial Regular" panose="020B0604020202020204" charset="0"/>
              </a:rPr>
              <a:t>Testing  </a:t>
            </a:r>
            <a:r>
              <a:rPr sz="2800" spc="-75" dirty="0">
                <a:solidFill>
                  <a:srgbClr val="FFFFFF"/>
                </a:solidFill>
                <a:latin typeface="Arial Regular" panose="020B0604020202020204" charset="0"/>
                <a:cs typeface="Arial Regular" panose="020B0604020202020204" charset="0"/>
              </a:rPr>
              <a:t>Documentation</a:t>
            </a:r>
            <a:endParaRPr sz="2800" dirty="0"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091177" y="4457700"/>
            <a:ext cx="411480" cy="1832610"/>
          </a:xfrm>
          <a:custGeom>
            <a:avLst/>
            <a:gdLst/>
            <a:ahLst/>
            <a:cxnLst/>
            <a:rect l="l" t="t" r="r" b="b"/>
            <a:pathLst>
              <a:path w="411479" h="1832610">
                <a:moveTo>
                  <a:pt x="401548" y="1631721"/>
                </a:moveTo>
                <a:lnTo>
                  <a:pt x="200774" y="1430947"/>
                </a:lnTo>
                <a:lnTo>
                  <a:pt x="200774" y="1531353"/>
                </a:lnTo>
                <a:lnTo>
                  <a:pt x="0" y="1531353"/>
                </a:lnTo>
                <a:lnTo>
                  <a:pt x="0" y="1732114"/>
                </a:lnTo>
                <a:lnTo>
                  <a:pt x="200774" y="1732114"/>
                </a:lnTo>
                <a:lnTo>
                  <a:pt x="200774" y="1832495"/>
                </a:lnTo>
                <a:lnTo>
                  <a:pt x="401548" y="1631721"/>
                </a:lnTo>
                <a:close/>
              </a:path>
              <a:path w="411479" h="1832610">
                <a:moveTo>
                  <a:pt x="411060" y="1002068"/>
                </a:moveTo>
                <a:lnTo>
                  <a:pt x="210312" y="801319"/>
                </a:lnTo>
                <a:lnTo>
                  <a:pt x="210312" y="901725"/>
                </a:lnTo>
                <a:lnTo>
                  <a:pt x="9512" y="901725"/>
                </a:lnTo>
                <a:lnTo>
                  <a:pt x="9512" y="1102499"/>
                </a:lnTo>
                <a:lnTo>
                  <a:pt x="210312" y="1102499"/>
                </a:lnTo>
                <a:lnTo>
                  <a:pt x="210312" y="1202880"/>
                </a:lnTo>
                <a:lnTo>
                  <a:pt x="411060" y="1002118"/>
                </a:lnTo>
                <a:close/>
              </a:path>
              <a:path w="411479" h="1832610">
                <a:moveTo>
                  <a:pt x="411060" y="200748"/>
                </a:moveTo>
                <a:lnTo>
                  <a:pt x="210312" y="0"/>
                </a:lnTo>
                <a:lnTo>
                  <a:pt x="210312" y="100406"/>
                </a:lnTo>
                <a:lnTo>
                  <a:pt x="9512" y="100406"/>
                </a:lnTo>
                <a:lnTo>
                  <a:pt x="9512" y="301180"/>
                </a:lnTo>
                <a:lnTo>
                  <a:pt x="210312" y="301180"/>
                </a:lnTo>
                <a:lnTo>
                  <a:pt x="210312" y="401561"/>
                </a:lnTo>
                <a:lnTo>
                  <a:pt x="411060" y="200799"/>
                </a:lnTo>
                <a:close/>
              </a:path>
            </a:pathLst>
          </a:custGeom>
          <a:solidFill>
            <a:srgbClr val="82909C"/>
          </a:solidFill>
        </p:spPr>
        <p:txBody>
          <a:bodyPr wrap="square" lIns="0" tIns="0" rIns="0" bIns="0" rtlCol="0"/>
          <a:lstStyle/>
          <a:p>
            <a:endParaRPr dirty="0"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1" y="1"/>
            <a:ext cx="3445727" cy="3381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925202" y="1"/>
            <a:ext cx="3362736" cy="3381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5576651"/>
            <a:ext cx="18275935" cy="4710430"/>
          </a:xfrm>
          <a:custGeom>
            <a:avLst/>
            <a:gdLst/>
            <a:ahLst/>
            <a:cxnLst/>
            <a:rect l="l" t="t" r="r" b="b"/>
            <a:pathLst>
              <a:path w="18275935" h="4710430">
                <a:moveTo>
                  <a:pt x="0" y="0"/>
                </a:moveTo>
                <a:lnTo>
                  <a:pt x="18275482" y="0"/>
                </a:lnTo>
                <a:lnTo>
                  <a:pt x="18275482" y="4710348"/>
                </a:lnTo>
                <a:lnTo>
                  <a:pt x="0" y="4710348"/>
                </a:lnTo>
                <a:lnTo>
                  <a:pt x="0" y="0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53568" y="857887"/>
            <a:ext cx="8180705" cy="795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8125" marR="5080" indent="-2766060" algn="ctr">
              <a:lnSpc>
                <a:spcPct val="116000"/>
              </a:lnSpc>
              <a:spcBef>
                <a:spcPts val="100"/>
              </a:spcBef>
            </a:pPr>
            <a:r>
              <a:rPr lang="en-US" spc="-95" dirty="0">
                <a:latin typeface="Arial Bold" panose="020B0604020202020204" charset="0"/>
                <a:cs typeface="Arial Bold" panose="020B0604020202020204" charset="0"/>
              </a:rPr>
              <a:t>FEATURES</a:t>
            </a:r>
            <a:endParaRPr spc="-135" dirty="0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E092A7-C0A4-B9CB-31AC-EA47DB65F7C8}"/>
              </a:ext>
            </a:extLst>
          </p:cNvPr>
          <p:cNvSpPr/>
          <p:nvPr/>
        </p:nvSpPr>
        <p:spPr>
          <a:xfrm>
            <a:off x="4876800" y="2400300"/>
            <a:ext cx="9601200" cy="640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099742B8-2B70-168E-F6B9-DC7812EA5C0A}"/>
              </a:ext>
            </a:extLst>
          </p:cNvPr>
          <p:cNvSpPr/>
          <p:nvPr/>
        </p:nvSpPr>
        <p:spPr>
          <a:xfrm>
            <a:off x="5638800" y="3314700"/>
            <a:ext cx="381000" cy="304800"/>
          </a:xfrm>
          <a:prstGeom prst="rightArrow">
            <a:avLst/>
          </a:prstGeom>
          <a:solidFill>
            <a:srgbClr val="006047"/>
          </a:solidFill>
          <a:ln>
            <a:solidFill>
              <a:srgbClr val="006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9ACA20F-DE70-F616-DF0E-8ECE1F01B4B8}"/>
              </a:ext>
            </a:extLst>
          </p:cNvPr>
          <p:cNvSpPr txBox="1"/>
          <p:nvPr/>
        </p:nvSpPr>
        <p:spPr>
          <a:xfrm>
            <a:off x="6316349" y="3245244"/>
            <a:ext cx="51674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Arial Bold" panose="020B0604020202020204" charset="0"/>
                <a:ea typeface="Apple SD Gothic Neo Bold" panose="02000300000000000000" charset="-122"/>
                <a:cs typeface="Arial Bold" panose="020B0604020202020204" charset="0"/>
              </a:rPr>
              <a:t>Clean &amp; Smooth Interface</a:t>
            </a:r>
            <a:endParaRPr sz="2800" b="1" dirty="0">
              <a:latin typeface="Arial Bold" panose="020B0604020202020204" charset="0"/>
              <a:ea typeface="Apple SD Gothic Neo Bold" panose="02000300000000000000" charset="-122"/>
              <a:cs typeface="Arial Bold" panose="020B0604020202020204" charset="0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F4586D0-F812-2BE7-64BB-BE1B31E9EC51}"/>
              </a:ext>
            </a:extLst>
          </p:cNvPr>
          <p:cNvSpPr/>
          <p:nvPr/>
        </p:nvSpPr>
        <p:spPr>
          <a:xfrm>
            <a:off x="5638800" y="3877383"/>
            <a:ext cx="381000" cy="304800"/>
          </a:xfrm>
          <a:prstGeom prst="rightArrow">
            <a:avLst/>
          </a:prstGeom>
          <a:solidFill>
            <a:srgbClr val="006047"/>
          </a:solidFill>
          <a:ln>
            <a:solidFill>
              <a:srgbClr val="006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832E22C9-D73F-FD8C-E3E8-08A9629D4EAC}"/>
              </a:ext>
            </a:extLst>
          </p:cNvPr>
          <p:cNvSpPr txBox="1"/>
          <p:nvPr/>
        </p:nvSpPr>
        <p:spPr>
          <a:xfrm>
            <a:off x="6316348" y="3785389"/>
            <a:ext cx="61042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Arial Bold" panose="020B0604020202020204" charset="0"/>
                <a:ea typeface="Apple SD Gothic Neo Bold" panose="02000300000000000000" charset="-122"/>
                <a:cs typeface="Arial Bold" panose="020B0604020202020204" charset="0"/>
              </a:rPr>
              <a:t>Multiple Admin adding Features</a:t>
            </a:r>
            <a:endParaRPr sz="2800" b="1" dirty="0">
              <a:latin typeface="Arial Bold" panose="020B0604020202020204" charset="0"/>
              <a:ea typeface="Apple SD Gothic Neo Bold" panose="02000300000000000000" charset="-122"/>
              <a:cs typeface="Arial Bold" panose="020B0604020202020204" charset="0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552C19B-9EBA-5FC5-24DD-4AD7BF39EFE5}"/>
              </a:ext>
            </a:extLst>
          </p:cNvPr>
          <p:cNvSpPr/>
          <p:nvPr/>
        </p:nvSpPr>
        <p:spPr>
          <a:xfrm>
            <a:off x="5642811" y="4457700"/>
            <a:ext cx="381000" cy="304800"/>
          </a:xfrm>
          <a:prstGeom prst="rightArrow">
            <a:avLst/>
          </a:prstGeom>
          <a:solidFill>
            <a:srgbClr val="006047"/>
          </a:solidFill>
          <a:ln>
            <a:solidFill>
              <a:srgbClr val="006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69149CF7-2C9C-22D9-AD9C-8732DC2AF049}"/>
              </a:ext>
            </a:extLst>
          </p:cNvPr>
          <p:cNvSpPr txBox="1"/>
          <p:nvPr/>
        </p:nvSpPr>
        <p:spPr>
          <a:xfrm>
            <a:off x="6316349" y="4339801"/>
            <a:ext cx="51674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Arial Bold" panose="020B0604020202020204" charset="0"/>
                <a:ea typeface="Apple SD Gothic Neo Bold" panose="02000300000000000000" charset="-122"/>
                <a:cs typeface="Arial Bold" panose="020B0604020202020204" charset="0"/>
              </a:rPr>
              <a:t>User &amp; Admin Profile</a:t>
            </a:r>
            <a:endParaRPr sz="2800" b="1" dirty="0">
              <a:latin typeface="Arial Bold" panose="020B0604020202020204" charset="0"/>
              <a:ea typeface="Apple SD Gothic Neo Bold" panose="02000300000000000000" charset="-122"/>
              <a:cs typeface="Arial Bold" panose="020B0604020202020204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6448B516-D50D-1E3E-7B25-7B0F9A501E96}"/>
              </a:ext>
            </a:extLst>
          </p:cNvPr>
          <p:cNvSpPr/>
          <p:nvPr/>
        </p:nvSpPr>
        <p:spPr>
          <a:xfrm>
            <a:off x="5650717" y="4996334"/>
            <a:ext cx="381000" cy="304800"/>
          </a:xfrm>
          <a:prstGeom prst="rightArrow">
            <a:avLst/>
          </a:prstGeom>
          <a:solidFill>
            <a:srgbClr val="006047"/>
          </a:solidFill>
          <a:ln>
            <a:solidFill>
              <a:srgbClr val="006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0A9D1939-A2D9-02D4-CF90-C8D0C01D4C0C}"/>
              </a:ext>
            </a:extLst>
          </p:cNvPr>
          <p:cNvSpPr txBox="1"/>
          <p:nvPr/>
        </p:nvSpPr>
        <p:spPr>
          <a:xfrm>
            <a:off x="6316349" y="4884518"/>
            <a:ext cx="51674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Arial Bold" panose="020B0604020202020204" charset="0"/>
                <a:ea typeface="Apple SD Gothic Neo Bold" panose="02000300000000000000" charset="-122"/>
                <a:cs typeface="Arial Bold" panose="020B0604020202020204" charset="0"/>
              </a:rPr>
              <a:t>Like &amp; Comment Features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BBFECC6-E8E0-B9FA-EB6A-78E1B366258A}"/>
              </a:ext>
            </a:extLst>
          </p:cNvPr>
          <p:cNvSpPr/>
          <p:nvPr/>
        </p:nvSpPr>
        <p:spPr>
          <a:xfrm>
            <a:off x="5650717" y="5507196"/>
            <a:ext cx="381000" cy="304800"/>
          </a:xfrm>
          <a:prstGeom prst="rightArrow">
            <a:avLst/>
          </a:prstGeom>
          <a:solidFill>
            <a:srgbClr val="006047"/>
          </a:solidFill>
          <a:ln>
            <a:solidFill>
              <a:srgbClr val="006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69D0A8D4-D882-F7AD-F86E-D3DE84A03B8A}"/>
              </a:ext>
            </a:extLst>
          </p:cNvPr>
          <p:cNvSpPr txBox="1"/>
          <p:nvPr/>
        </p:nvSpPr>
        <p:spPr>
          <a:xfrm>
            <a:off x="6316349" y="5403450"/>
            <a:ext cx="51674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Arial Bold" panose="020B0604020202020204" charset="0"/>
                <a:ea typeface="Apple SD Gothic Neo Bold" panose="02000300000000000000" charset="-122"/>
                <a:cs typeface="Arial Bold" panose="020B0604020202020204" charset="0"/>
              </a:rPr>
              <a:t>Theme Changes (Light / Dark)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D56960D-4BE8-BF44-4CC0-E218CA34E113}"/>
              </a:ext>
            </a:extLst>
          </p:cNvPr>
          <p:cNvSpPr/>
          <p:nvPr/>
        </p:nvSpPr>
        <p:spPr>
          <a:xfrm>
            <a:off x="5650717" y="6092282"/>
            <a:ext cx="381000" cy="304800"/>
          </a:xfrm>
          <a:prstGeom prst="rightArrow">
            <a:avLst/>
          </a:prstGeom>
          <a:solidFill>
            <a:srgbClr val="006047"/>
          </a:solidFill>
          <a:ln>
            <a:solidFill>
              <a:srgbClr val="006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object 8">
            <a:extLst>
              <a:ext uri="{FF2B5EF4-FFF2-40B4-BE49-F238E27FC236}">
                <a16:creationId xmlns:a16="http://schemas.microsoft.com/office/drawing/2014/main" id="{28454501-92A6-8592-3D68-95F4D4205382}"/>
              </a:ext>
            </a:extLst>
          </p:cNvPr>
          <p:cNvSpPr txBox="1"/>
          <p:nvPr/>
        </p:nvSpPr>
        <p:spPr>
          <a:xfrm>
            <a:off x="6316348" y="5980947"/>
            <a:ext cx="73234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Arial Bold" panose="020B0604020202020204" charset="0"/>
                <a:ea typeface="Apple SD Gothic Neo Bold" panose="02000300000000000000" charset="-122"/>
                <a:cs typeface="Arial Bold" panose="020B0604020202020204" charset="0"/>
              </a:rPr>
              <a:t>Fully Functionable  Dashboard for admin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357DCB34-11CC-ACF2-51A4-AA94F7D498B0}"/>
              </a:ext>
            </a:extLst>
          </p:cNvPr>
          <p:cNvSpPr/>
          <p:nvPr/>
        </p:nvSpPr>
        <p:spPr>
          <a:xfrm>
            <a:off x="5650717" y="6594905"/>
            <a:ext cx="381000" cy="304800"/>
          </a:xfrm>
          <a:prstGeom prst="rightArrow">
            <a:avLst/>
          </a:prstGeom>
          <a:solidFill>
            <a:srgbClr val="006047"/>
          </a:solidFill>
          <a:ln>
            <a:solidFill>
              <a:srgbClr val="006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9ED892C3-F0FB-A406-08B4-AB65423D35BA}"/>
              </a:ext>
            </a:extLst>
          </p:cNvPr>
          <p:cNvSpPr txBox="1"/>
          <p:nvPr/>
        </p:nvSpPr>
        <p:spPr>
          <a:xfrm>
            <a:off x="6296295" y="6490395"/>
            <a:ext cx="73234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Arial Bold" panose="020B0604020202020204" charset="0"/>
                <a:ea typeface="Apple SD Gothic Neo Bold" panose="02000300000000000000" charset="-122"/>
                <a:cs typeface="Arial Bold" panose="020B0604020202020204" charset="0"/>
              </a:rPr>
              <a:t>Fast and Less Time Consuming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EA5B2700-2C06-D282-D213-0550E4A927A9}"/>
              </a:ext>
            </a:extLst>
          </p:cNvPr>
          <p:cNvSpPr/>
          <p:nvPr/>
        </p:nvSpPr>
        <p:spPr>
          <a:xfrm>
            <a:off x="5654728" y="7097528"/>
            <a:ext cx="381000" cy="304800"/>
          </a:xfrm>
          <a:prstGeom prst="rightArrow">
            <a:avLst/>
          </a:prstGeom>
          <a:solidFill>
            <a:srgbClr val="006047"/>
          </a:solidFill>
          <a:ln>
            <a:solidFill>
              <a:srgbClr val="006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C55D7972-E6DA-5666-0F77-1D0DAB81BBFC}"/>
              </a:ext>
            </a:extLst>
          </p:cNvPr>
          <p:cNvSpPr txBox="1"/>
          <p:nvPr/>
        </p:nvSpPr>
        <p:spPr>
          <a:xfrm>
            <a:off x="6316348" y="7028072"/>
            <a:ext cx="73234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Arial Bold" panose="020B0604020202020204" charset="0"/>
                <a:ea typeface="Apple SD Gothic Neo Bold" panose="02000300000000000000" charset="-122"/>
                <a:cs typeface="Arial Bold" panose="020B0604020202020204" charset="0"/>
              </a:rPr>
              <a:t>SEO Friendly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9DA4826-DCB7-C71E-4684-D671CB0C935E}"/>
              </a:ext>
            </a:extLst>
          </p:cNvPr>
          <p:cNvSpPr/>
          <p:nvPr/>
        </p:nvSpPr>
        <p:spPr>
          <a:xfrm>
            <a:off x="5650717" y="7575529"/>
            <a:ext cx="381000" cy="304800"/>
          </a:xfrm>
          <a:prstGeom prst="rightArrow">
            <a:avLst/>
          </a:prstGeom>
          <a:solidFill>
            <a:srgbClr val="006047"/>
          </a:solidFill>
          <a:ln>
            <a:solidFill>
              <a:srgbClr val="006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71E00987-012A-A9C6-5D90-022CB60FAA61}"/>
              </a:ext>
            </a:extLst>
          </p:cNvPr>
          <p:cNvSpPr txBox="1"/>
          <p:nvPr/>
        </p:nvSpPr>
        <p:spPr>
          <a:xfrm>
            <a:off x="6316348" y="7488155"/>
            <a:ext cx="73234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Arial Bold" panose="020B0604020202020204" charset="0"/>
                <a:ea typeface="Apple SD Gothic Neo Bold" panose="02000300000000000000" charset="-122"/>
                <a:cs typeface="Arial Bold" panose="020B0604020202020204" charset="0"/>
              </a:rPr>
              <a:t>Multiple Platform Support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7049" y="2238731"/>
            <a:ext cx="4530090" cy="6687184"/>
          </a:xfrm>
          <a:custGeom>
            <a:avLst/>
            <a:gdLst/>
            <a:ahLst/>
            <a:cxnLst/>
            <a:rect l="l" t="t" r="r" b="b"/>
            <a:pathLst>
              <a:path w="4530090" h="6687184">
                <a:moveTo>
                  <a:pt x="4282074" y="6687183"/>
                </a:moveTo>
                <a:lnTo>
                  <a:pt x="247650" y="6687183"/>
                </a:lnTo>
                <a:lnTo>
                  <a:pt x="197742" y="6682153"/>
                </a:lnTo>
                <a:lnTo>
                  <a:pt x="151257" y="6667725"/>
                </a:lnTo>
                <a:lnTo>
                  <a:pt x="109190" y="6644894"/>
                </a:lnTo>
                <a:lnTo>
                  <a:pt x="72538" y="6614656"/>
                </a:lnTo>
                <a:lnTo>
                  <a:pt x="42297" y="6578006"/>
                </a:lnTo>
                <a:lnTo>
                  <a:pt x="19462" y="6535939"/>
                </a:lnTo>
                <a:lnTo>
                  <a:pt x="5031" y="6489449"/>
                </a:lnTo>
                <a:lnTo>
                  <a:pt x="0" y="6439533"/>
                </a:lnTo>
                <a:lnTo>
                  <a:pt x="0" y="247649"/>
                </a:lnTo>
                <a:lnTo>
                  <a:pt x="5031" y="197739"/>
                </a:lnTo>
                <a:lnTo>
                  <a:pt x="19462" y="151253"/>
                </a:lnTo>
                <a:lnTo>
                  <a:pt x="42297" y="109186"/>
                </a:lnTo>
                <a:lnTo>
                  <a:pt x="72538" y="72534"/>
                </a:lnTo>
                <a:lnTo>
                  <a:pt x="109190" y="42294"/>
                </a:lnTo>
                <a:lnTo>
                  <a:pt x="151257" y="19461"/>
                </a:lnTo>
                <a:lnTo>
                  <a:pt x="197742" y="5031"/>
                </a:lnTo>
                <a:lnTo>
                  <a:pt x="247646" y="0"/>
                </a:lnTo>
                <a:lnTo>
                  <a:pt x="4282077" y="0"/>
                </a:lnTo>
                <a:lnTo>
                  <a:pt x="4331990" y="5031"/>
                </a:lnTo>
                <a:lnTo>
                  <a:pt x="4378479" y="19461"/>
                </a:lnTo>
                <a:lnTo>
                  <a:pt x="4420547" y="42294"/>
                </a:lnTo>
                <a:lnTo>
                  <a:pt x="4457197" y="72534"/>
                </a:lnTo>
                <a:lnTo>
                  <a:pt x="4487435" y="109186"/>
                </a:lnTo>
                <a:lnTo>
                  <a:pt x="4510265" y="151253"/>
                </a:lnTo>
                <a:lnTo>
                  <a:pt x="4524693" y="197739"/>
                </a:lnTo>
                <a:lnTo>
                  <a:pt x="4529724" y="247649"/>
                </a:lnTo>
                <a:lnTo>
                  <a:pt x="4529724" y="6439533"/>
                </a:lnTo>
                <a:lnTo>
                  <a:pt x="4524693" y="6489449"/>
                </a:lnTo>
                <a:lnTo>
                  <a:pt x="4510265" y="6535939"/>
                </a:lnTo>
                <a:lnTo>
                  <a:pt x="4487435" y="6578006"/>
                </a:lnTo>
                <a:lnTo>
                  <a:pt x="4457197" y="6614656"/>
                </a:lnTo>
                <a:lnTo>
                  <a:pt x="4420547" y="6644894"/>
                </a:lnTo>
                <a:lnTo>
                  <a:pt x="4378479" y="6667725"/>
                </a:lnTo>
                <a:lnTo>
                  <a:pt x="4331990" y="6682153"/>
                </a:lnTo>
                <a:lnTo>
                  <a:pt x="4282074" y="6687183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08804" y="2238731"/>
            <a:ext cx="4485005" cy="6687184"/>
          </a:xfrm>
          <a:custGeom>
            <a:avLst/>
            <a:gdLst/>
            <a:ahLst/>
            <a:cxnLst/>
            <a:rect l="l" t="t" r="r" b="b"/>
            <a:pathLst>
              <a:path w="4485005" h="6687184">
                <a:moveTo>
                  <a:pt x="4241261" y="6687183"/>
                </a:moveTo>
                <a:lnTo>
                  <a:pt x="247649" y="6687183"/>
                </a:lnTo>
                <a:lnTo>
                  <a:pt x="197742" y="6682153"/>
                </a:lnTo>
                <a:lnTo>
                  <a:pt x="151257" y="6667724"/>
                </a:lnTo>
                <a:lnTo>
                  <a:pt x="109190" y="6644894"/>
                </a:lnTo>
                <a:lnTo>
                  <a:pt x="72538" y="6614656"/>
                </a:lnTo>
                <a:lnTo>
                  <a:pt x="42297" y="6578006"/>
                </a:lnTo>
                <a:lnTo>
                  <a:pt x="19462" y="6535938"/>
                </a:lnTo>
                <a:lnTo>
                  <a:pt x="5031" y="6489449"/>
                </a:lnTo>
                <a:lnTo>
                  <a:pt x="0" y="6439533"/>
                </a:lnTo>
                <a:lnTo>
                  <a:pt x="0" y="247649"/>
                </a:lnTo>
                <a:lnTo>
                  <a:pt x="5031" y="197739"/>
                </a:lnTo>
                <a:lnTo>
                  <a:pt x="19462" y="151253"/>
                </a:lnTo>
                <a:lnTo>
                  <a:pt x="42297" y="109186"/>
                </a:lnTo>
                <a:lnTo>
                  <a:pt x="72538" y="72534"/>
                </a:lnTo>
                <a:lnTo>
                  <a:pt x="109190" y="42294"/>
                </a:lnTo>
                <a:lnTo>
                  <a:pt x="151257" y="19461"/>
                </a:lnTo>
                <a:lnTo>
                  <a:pt x="197742" y="5031"/>
                </a:lnTo>
                <a:lnTo>
                  <a:pt x="247646" y="0"/>
                </a:lnTo>
                <a:lnTo>
                  <a:pt x="4241264" y="0"/>
                </a:lnTo>
                <a:lnTo>
                  <a:pt x="4291177" y="5031"/>
                </a:lnTo>
                <a:lnTo>
                  <a:pt x="4337666" y="19461"/>
                </a:lnTo>
                <a:lnTo>
                  <a:pt x="4379734" y="42294"/>
                </a:lnTo>
                <a:lnTo>
                  <a:pt x="4416384" y="72534"/>
                </a:lnTo>
                <a:lnTo>
                  <a:pt x="4446622" y="109186"/>
                </a:lnTo>
                <a:lnTo>
                  <a:pt x="4469452" y="151253"/>
                </a:lnTo>
                <a:lnTo>
                  <a:pt x="4483880" y="197739"/>
                </a:lnTo>
                <a:lnTo>
                  <a:pt x="4484485" y="203733"/>
                </a:lnTo>
                <a:lnTo>
                  <a:pt x="4484485" y="6483455"/>
                </a:lnTo>
                <a:lnTo>
                  <a:pt x="4469452" y="6535938"/>
                </a:lnTo>
                <a:lnTo>
                  <a:pt x="4446622" y="6578006"/>
                </a:lnTo>
                <a:lnTo>
                  <a:pt x="4416384" y="6614656"/>
                </a:lnTo>
                <a:lnTo>
                  <a:pt x="4379734" y="6644894"/>
                </a:lnTo>
                <a:lnTo>
                  <a:pt x="4337666" y="6667724"/>
                </a:lnTo>
                <a:lnTo>
                  <a:pt x="4291177" y="6682153"/>
                </a:lnTo>
                <a:lnTo>
                  <a:pt x="4241261" y="6687183"/>
                </a:lnTo>
                <a:close/>
              </a:path>
            </a:pathLst>
          </a:custGeom>
          <a:solidFill>
            <a:srgbClr val="0097B1"/>
          </a:solidFill>
        </p:spPr>
        <p:txBody>
          <a:bodyPr wrap="square" lIns="0" tIns="0" rIns="0" bIns="0" rtlCol="0"/>
          <a:lstStyle/>
          <a:p>
            <a:endParaRPr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7555108" cy="8925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36107" y="895972"/>
            <a:ext cx="45974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uFillTx/>
                <a:latin typeface="Arial Bold" panose="020B0604020202020204" charset="0"/>
                <a:ea typeface="Apple SD Gothic Neo" panose="02000300000000000000" charset="-122"/>
                <a:cs typeface="Arial Bold" panose="020B0604020202020204" charset="0"/>
              </a:rPr>
              <a:t>COMPARISON</a:t>
            </a:r>
          </a:p>
        </p:txBody>
      </p:sp>
      <p:sp>
        <p:nvSpPr>
          <p:cNvPr id="6" name="object 6"/>
          <p:cNvSpPr/>
          <p:nvPr/>
        </p:nvSpPr>
        <p:spPr>
          <a:xfrm>
            <a:off x="3025386" y="3419489"/>
            <a:ext cx="4533900" cy="20955"/>
          </a:xfrm>
          <a:custGeom>
            <a:avLst/>
            <a:gdLst/>
            <a:ahLst/>
            <a:cxnLst/>
            <a:rect l="l" t="t" r="r" b="b"/>
            <a:pathLst>
              <a:path w="4533900" h="20954">
                <a:moveTo>
                  <a:pt x="0" y="0"/>
                </a:moveTo>
                <a:lnTo>
                  <a:pt x="4533901" y="2042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17145" y="3419489"/>
            <a:ext cx="4533900" cy="20955"/>
          </a:xfrm>
          <a:custGeom>
            <a:avLst/>
            <a:gdLst/>
            <a:ahLst/>
            <a:cxnLst/>
            <a:rect l="l" t="t" r="r" b="b"/>
            <a:pathLst>
              <a:path w="4533900" h="20954">
                <a:moveTo>
                  <a:pt x="0" y="0"/>
                </a:moveTo>
                <a:lnTo>
                  <a:pt x="4533901" y="2042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408901" y="3399738"/>
            <a:ext cx="4533900" cy="20955"/>
          </a:xfrm>
          <a:custGeom>
            <a:avLst/>
            <a:gdLst/>
            <a:ahLst/>
            <a:cxnLst/>
            <a:rect l="l" t="t" r="r" b="b"/>
            <a:pathLst>
              <a:path w="4533900" h="20954">
                <a:moveTo>
                  <a:pt x="0" y="0"/>
                </a:moveTo>
                <a:lnTo>
                  <a:pt x="4533901" y="2042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5587" y="2427317"/>
            <a:ext cx="1501775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kern="0" dirty="0">
                <a:solidFill>
                  <a:schemeClr val="tx1"/>
                </a:solidFill>
                <a:uFillTx/>
                <a:latin typeface="Arial Bold" panose="020B0604020202020204" charset="0"/>
                <a:ea typeface="Apple SD Gothic Neo" panose="02000300000000000000" charset="-122"/>
                <a:cs typeface="Arial Bold" panose="020B0604020202020204" charset="0"/>
              </a:rPr>
              <a:t>CMS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933149" y="2427317"/>
            <a:ext cx="1898014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kern="0" dirty="0">
                <a:solidFill>
                  <a:schemeClr val="tx1"/>
                </a:solidFill>
                <a:uFillTx/>
                <a:latin typeface="Arial Bold" panose="020B0604020202020204" charset="0"/>
                <a:ea typeface="Apple SD Gothic Neo" panose="02000300000000000000" charset="-122"/>
                <a:cs typeface="Arial Bold" panose="020B0604020202020204" charset="0"/>
              </a:rPr>
              <a:t>Other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102923" y="2427317"/>
            <a:ext cx="1229995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kern="0" dirty="0">
                <a:solidFill>
                  <a:schemeClr val="tx1"/>
                </a:solidFill>
                <a:uFillTx/>
                <a:latin typeface="Arial Bold" panose="020B0604020202020204" charset="0"/>
                <a:ea typeface="Apple SD Gothic Neo" panose="02000300000000000000" charset="-122"/>
                <a:cs typeface="Arial Bold" panose="020B0604020202020204" charset="0"/>
              </a:rPr>
              <a:t>Our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16630" y="3872348"/>
            <a:ext cx="4027170" cy="39959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800" kern="0" dirty="0">
                <a:solidFill>
                  <a:schemeClr val="tx1"/>
                </a:solidFill>
                <a:uFillTx/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Multi Platform Support</a:t>
            </a:r>
            <a:endParaRPr lang="en-US" sz="2800"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lang="en-US" sz="2800"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800" kern="0" dirty="0">
                <a:solidFill>
                  <a:schemeClr val="tx1"/>
                </a:solidFill>
                <a:uFillTx/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Technical Expertise</a:t>
            </a:r>
            <a:endParaRPr lang="en-US" sz="2800" kern="0" dirty="0"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lang="en-US" sz="2800"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800" kern="0" dirty="0">
                <a:solidFill>
                  <a:schemeClr val="tx1"/>
                </a:solidFill>
                <a:uFillTx/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Time-Consuming</a:t>
            </a:r>
            <a:endParaRPr lang="en-US" sz="2800"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lang="en-US" sz="2800" kern="0" dirty="0"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800" kern="0" dirty="0">
                <a:solidFill>
                  <a:schemeClr val="tx1"/>
                </a:solidFill>
                <a:uFillTx/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Security</a:t>
            </a:r>
            <a:endParaRPr lang="en-US" sz="2800" kern="0" dirty="0"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lang="en-US" sz="2800"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800" kern="0" dirty="0">
                <a:solidFill>
                  <a:schemeClr val="tx1"/>
                </a:solidFill>
                <a:uFillTx/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Controls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05800" y="3872348"/>
            <a:ext cx="2889275" cy="39959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20"/>
              </a:spcBef>
            </a:pPr>
            <a:r>
              <a:rPr sz="2800" kern="0" dirty="0">
                <a:solidFill>
                  <a:schemeClr val="tx1"/>
                </a:solidFill>
                <a:uFillTx/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No</a:t>
            </a:r>
            <a:endParaRPr lang="en-US" sz="2800"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294005">
              <a:lnSpc>
                <a:spcPct val="100000"/>
              </a:lnSpc>
              <a:spcBef>
                <a:spcPts val="120"/>
              </a:spcBef>
            </a:pPr>
            <a:endParaRPr lang="en-US" sz="2800"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294005">
              <a:lnSpc>
                <a:spcPct val="100000"/>
              </a:lnSpc>
              <a:spcBef>
                <a:spcPts val="120"/>
              </a:spcBef>
            </a:pPr>
            <a:r>
              <a:rPr sz="2800" kern="0" dirty="0">
                <a:solidFill>
                  <a:schemeClr val="tx1"/>
                </a:solidFill>
                <a:uFillTx/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Required  </a:t>
            </a:r>
            <a:endParaRPr lang="en-US" sz="2800"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294005">
              <a:lnSpc>
                <a:spcPct val="100000"/>
              </a:lnSpc>
              <a:spcBef>
                <a:spcPts val="120"/>
              </a:spcBef>
            </a:pPr>
            <a:endParaRPr lang="en-IN" sz="2800" kern="0" dirty="0"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294005">
              <a:lnSpc>
                <a:spcPct val="100000"/>
              </a:lnSpc>
              <a:spcBef>
                <a:spcPts val="120"/>
              </a:spcBef>
            </a:pPr>
            <a:r>
              <a:rPr sz="2800" kern="0" dirty="0">
                <a:solidFill>
                  <a:schemeClr val="tx1"/>
                </a:solidFill>
                <a:uFillTx/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More time</a:t>
            </a:r>
            <a:endParaRPr lang="en-US" sz="2800"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294005">
              <a:lnSpc>
                <a:spcPct val="100000"/>
              </a:lnSpc>
              <a:spcBef>
                <a:spcPts val="120"/>
              </a:spcBef>
            </a:pPr>
            <a:endParaRPr lang="en-US" sz="2800"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294005">
              <a:lnSpc>
                <a:spcPct val="100000"/>
              </a:lnSpc>
              <a:spcBef>
                <a:spcPts val="120"/>
              </a:spcBef>
            </a:pPr>
            <a:r>
              <a:rPr sz="2800" kern="0" dirty="0">
                <a:solidFill>
                  <a:schemeClr val="tx1"/>
                </a:solidFill>
                <a:uFillTx/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Less Secure  </a:t>
            </a:r>
            <a:endParaRPr lang="en-US" sz="2800"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294005">
              <a:lnSpc>
                <a:spcPct val="100000"/>
              </a:lnSpc>
              <a:spcBef>
                <a:spcPts val="120"/>
              </a:spcBef>
            </a:pPr>
            <a:endParaRPr lang="en-IN" sz="2800" kern="0" dirty="0"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294005">
              <a:lnSpc>
                <a:spcPct val="100000"/>
              </a:lnSpc>
              <a:spcBef>
                <a:spcPts val="120"/>
              </a:spcBef>
            </a:pPr>
            <a:r>
              <a:rPr sz="2800" kern="0" dirty="0">
                <a:solidFill>
                  <a:schemeClr val="tx1"/>
                </a:solidFill>
                <a:uFillTx/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Over</a:t>
            </a:r>
            <a:r>
              <a:rPr lang="en-US" sz="2800" kern="0" dirty="0"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  </a:t>
            </a:r>
            <a:r>
              <a:rPr sz="2800" kern="0" dirty="0">
                <a:solidFill>
                  <a:schemeClr val="tx1"/>
                </a:solidFill>
                <a:uFillTx/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Website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182600" y="3872348"/>
            <a:ext cx="2317750" cy="39959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20"/>
              </a:spcBef>
            </a:pPr>
            <a:r>
              <a:rPr sz="2800" kern="0" dirty="0">
                <a:solidFill>
                  <a:schemeClr val="tx1"/>
                </a:solidFill>
                <a:uFillTx/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Yes</a:t>
            </a:r>
            <a:endParaRPr lang="en-US" sz="2800"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19685">
              <a:lnSpc>
                <a:spcPct val="100000"/>
              </a:lnSpc>
              <a:spcBef>
                <a:spcPts val="120"/>
              </a:spcBef>
            </a:pPr>
            <a:endParaRPr lang="en-US" sz="2800"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19685">
              <a:lnSpc>
                <a:spcPct val="100000"/>
              </a:lnSpc>
              <a:spcBef>
                <a:spcPts val="120"/>
              </a:spcBef>
            </a:pPr>
            <a:r>
              <a:rPr sz="2800" kern="0" dirty="0">
                <a:solidFill>
                  <a:schemeClr val="tx1"/>
                </a:solidFill>
                <a:uFillTx/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No Required  </a:t>
            </a:r>
            <a:endParaRPr lang="en-US" sz="2800"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19685">
              <a:lnSpc>
                <a:spcPct val="100000"/>
              </a:lnSpc>
              <a:spcBef>
                <a:spcPts val="120"/>
              </a:spcBef>
            </a:pPr>
            <a:endParaRPr lang="en-IN" sz="2800" kern="0" dirty="0"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19685">
              <a:lnSpc>
                <a:spcPct val="100000"/>
              </a:lnSpc>
              <a:spcBef>
                <a:spcPts val="120"/>
              </a:spcBef>
            </a:pPr>
            <a:r>
              <a:rPr sz="2800" kern="0" dirty="0">
                <a:solidFill>
                  <a:schemeClr val="tx1"/>
                </a:solidFill>
                <a:uFillTx/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Less Time</a:t>
            </a:r>
            <a:endParaRPr lang="en-US" sz="2800"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19685">
              <a:lnSpc>
                <a:spcPct val="100000"/>
              </a:lnSpc>
              <a:spcBef>
                <a:spcPts val="120"/>
              </a:spcBef>
            </a:pPr>
            <a:endParaRPr lang="en-US" sz="2800"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19685">
              <a:lnSpc>
                <a:spcPct val="100000"/>
              </a:lnSpc>
              <a:spcBef>
                <a:spcPts val="120"/>
              </a:spcBef>
            </a:pPr>
            <a:r>
              <a:rPr sz="2800" kern="0" dirty="0">
                <a:solidFill>
                  <a:schemeClr val="tx1"/>
                </a:solidFill>
                <a:uFillTx/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More Secure  </a:t>
            </a:r>
            <a:endParaRPr lang="en-US" sz="2800"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19685">
              <a:lnSpc>
                <a:spcPct val="100000"/>
              </a:lnSpc>
              <a:spcBef>
                <a:spcPts val="120"/>
              </a:spcBef>
            </a:pPr>
            <a:endParaRPr lang="en-IN" sz="2800" kern="0" dirty="0"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  <a:p>
            <a:pPr marL="19685">
              <a:lnSpc>
                <a:spcPct val="100000"/>
              </a:lnSpc>
              <a:spcBef>
                <a:spcPts val="120"/>
              </a:spcBef>
            </a:pPr>
            <a:r>
              <a:rPr sz="2800" kern="0" dirty="0">
                <a:solidFill>
                  <a:schemeClr val="tx1"/>
                </a:solidFill>
                <a:uFillTx/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Full </a:t>
            </a:r>
            <a:r>
              <a:rPr lang="en-US" sz="2800" kern="0" dirty="0">
                <a:solidFill>
                  <a:schemeClr val="tx1"/>
                </a:solidFill>
                <a:uFillTx/>
                <a:latin typeface="Arial Regular" panose="020B0604020202020204" charset="0"/>
                <a:ea typeface="Apple SD Gothic Neo" panose="02000300000000000000" charset="-122"/>
                <a:cs typeface="Arial Regular" panose="020B0604020202020204" charset="0"/>
              </a:rPr>
              <a:t>Control</a:t>
            </a:r>
            <a:endParaRPr sz="2800" kern="0" dirty="0">
              <a:solidFill>
                <a:schemeClr val="tx1"/>
              </a:solidFill>
              <a:uFillTx/>
              <a:latin typeface="Arial Regular" panose="020B0604020202020204" charset="0"/>
              <a:ea typeface="Apple SD Gothic Neo" panose="02000300000000000000" charset="-122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6732" y="6659005"/>
            <a:ext cx="441452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70" dirty="0">
                <a:solidFill>
                  <a:schemeClr val="tx1"/>
                </a:solidFill>
                <a:uFillTx/>
                <a:latin typeface="Verdana Bold" panose="020B0604030504040204" charset="0"/>
                <a:ea typeface="Apple SD Gothic Neo Bold" panose="02000300000000000000" charset="-122"/>
                <a:cs typeface="Verdana" panose="020B0604030504040204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6879" y="5372100"/>
            <a:ext cx="5896921" cy="32649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91030">
              <a:lnSpc>
                <a:spcPct val="154000"/>
              </a:lnSpc>
              <a:spcBef>
                <a:spcPts val="100"/>
              </a:spcBef>
            </a:pPr>
            <a:endParaRPr lang="en-US" sz="2800" b="1" dirty="0">
              <a:solidFill>
                <a:schemeClr val="tx1"/>
              </a:solidFill>
              <a:uFillTx/>
              <a:latin typeface="Verdana Bold" panose="020B0604030504040204" charset="0"/>
              <a:ea typeface="Apple SD Gothic Neo" panose="02000300000000000000" charset="-122"/>
              <a:cs typeface="Verdana Bold" panose="020B0604030504040204" charset="0"/>
            </a:endParaRPr>
          </a:p>
          <a:p>
            <a:pPr marL="12700" marR="1891030">
              <a:lnSpc>
                <a:spcPct val="154000"/>
              </a:lnSpc>
              <a:spcBef>
                <a:spcPts val="100"/>
              </a:spcBef>
            </a:pPr>
            <a:r>
              <a:rPr sz="2800" b="1" dirty="0">
                <a:solidFill>
                  <a:schemeClr val="tx1"/>
                </a:solidFill>
                <a:uFillTx/>
                <a:latin typeface="Verdana Bold" panose="020B0604030504040204" charset="0"/>
                <a:ea typeface="Apple SD Gothic Neo" panose="02000300000000000000" charset="-122"/>
                <a:cs typeface="Verdana Bold" panose="020B0604030504040204" charset="0"/>
              </a:rPr>
              <a:t>What is CMS ? </a:t>
            </a:r>
            <a:endParaRPr lang="en-IN" sz="2800" b="1" dirty="0">
              <a:latin typeface="Verdana Bold" panose="020B0604030504040204" charset="0"/>
              <a:ea typeface="Apple SD Gothic Neo" panose="02000300000000000000" charset="-122"/>
              <a:cs typeface="Verdana Bold" panose="020B0604030504040204" charset="0"/>
            </a:endParaRPr>
          </a:p>
          <a:p>
            <a:pPr marL="12700" marR="1891030">
              <a:lnSpc>
                <a:spcPct val="154000"/>
              </a:lnSpc>
              <a:spcBef>
                <a:spcPts val="100"/>
              </a:spcBef>
            </a:pPr>
            <a:r>
              <a:rPr lang="en-US" sz="2800" b="1" dirty="0">
                <a:latin typeface="Verdana Bold" panose="020B0604030504040204" charset="0"/>
                <a:ea typeface="Apple SD Gothic Neo" panose="02000300000000000000" charset="-122"/>
                <a:cs typeface="Verdana Bold" panose="020B0604030504040204" charset="0"/>
              </a:rPr>
              <a:t>O</a:t>
            </a:r>
            <a:r>
              <a:rPr lang="en-US" sz="2800" b="1" dirty="0">
                <a:solidFill>
                  <a:schemeClr val="tx1"/>
                </a:solidFill>
                <a:uFillTx/>
                <a:latin typeface="Verdana Bold" panose="020B0604030504040204" charset="0"/>
                <a:ea typeface="Apple SD Gothic Neo" panose="02000300000000000000" charset="-122"/>
                <a:cs typeface="Verdana Bold" panose="020B0604030504040204" charset="0"/>
              </a:rPr>
              <a:t>bjective of </a:t>
            </a:r>
            <a:r>
              <a:rPr sz="2800" b="1" dirty="0">
                <a:solidFill>
                  <a:schemeClr val="tx1"/>
                </a:solidFill>
                <a:uFillTx/>
                <a:latin typeface="Verdana Bold" panose="020B0604030504040204" charset="0"/>
                <a:ea typeface="Apple SD Gothic Neo" panose="02000300000000000000" charset="-122"/>
                <a:cs typeface="Verdana Bold" panose="020B0604030504040204" charset="0"/>
              </a:rPr>
              <a:t>CMS</a:t>
            </a:r>
          </a:p>
          <a:p>
            <a:pPr marL="12700" marR="5080">
              <a:lnSpc>
                <a:spcPct val="154000"/>
              </a:lnSpc>
            </a:pPr>
            <a:r>
              <a:rPr sz="2800" b="1" dirty="0">
                <a:solidFill>
                  <a:schemeClr val="tx1"/>
                </a:solidFill>
                <a:uFillTx/>
                <a:latin typeface="Verdana Bold" panose="020B0604030504040204" charset="0"/>
                <a:ea typeface="Apple SD Gothic Neo" panose="02000300000000000000" charset="-122"/>
                <a:cs typeface="Verdana Bold" panose="020B0604030504040204" charset="0"/>
              </a:rPr>
              <a:t>Problem Statement of CMS  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81410" y="5976662"/>
            <a:ext cx="2446655" cy="661078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lang="en-US" sz="2800" b="1" dirty="0">
                <a:solidFill>
                  <a:schemeClr val="tx1"/>
                </a:solidFill>
                <a:uFillTx/>
                <a:latin typeface="Verdana Bold" panose="020B0604030504040204" charset="0"/>
                <a:ea typeface="Apple SD Gothic Neo" panose="02000300000000000000" charset="-122"/>
                <a:cs typeface="Verdana Bold" panose="020B0604030504040204" charset="0"/>
              </a:rPr>
              <a:t>Features</a:t>
            </a:r>
            <a:endParaRPr sz="2800" dirty="0">
              <a:solidFill>
                <a:schemeClr val="tx1"/>
              </a:solidFill>
              <a:uFillTx/>
              <a:latin typeface="Verdana" panose="020B0604030504040204"/>
              <a:ea typeface="Apple SD Gothic Neo" panose="02000300000000000000" charset="-122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86800" y="6819900"/>
            <a:ext cx="598290" cy="661077"/>
          </a:xfrm>
          <a:custGeom>
            <a:avLst/>
            <a:gdLst/>
            <a:ahLst/>
            <a:cxnLst/>
            <a:rect l="l" t="t" r="r" b="b"/>
            <a:pathLst>
              <a:path w="349884" h="349884">
                <a:moveTo>
                  <a:pt x="174771" y="349544"/>
                </a:moveTo>
                <a:lnTo>
                  <a:pt x="128319" y="343301"/>
                </a:lnTo>
                <a:lnTo>
                  <a:pt x="86571" y="325684"/>
                </a:lnTo>
                <a:lnTo>
                  <a:pt x="51198" y="298357"/>
                </a:lnTo>
                <a:lnTo>
                  <a:pt x="23866" y="262985"/>
                </a:lnTo>
                <a:lnTo>
                  <a:pt x="6244" y="221235"/>
                </a:lnTo>
                <a:lnTo>
                  <a:pt x="0" y="174774"/>
                </a:lnTo>
                <a:lnTo>
                  <a:pt x="6244" y="128308"/>
                </a:lnTo>
                <a:lnTo>
                  <a:pt x="23866" y="86558"/>
                </a:lnTo>
                <a:lnTo>
                  <a:pt x="51198" y="51187"/>
                </a:lnTo>
                <a:lnTo>
                  <a:pt x="86571" y="23860"/>
                </a:lnTo>
                <a:lnTo>
                  <a:pt x="128319" y="6242"/>
                </a:lnTo>
                <a:lnTo>
                  <a:pt x="174770" y="0"/>
                </a:lnTo>
                <a:lnTo>
                  <a:pt x="221235" y="6242"/>
                </a:lnTo>
                <a:lnTo>
                  <a:pt x="262985" y="23860"/>
                </a:lnTo>
                <a:lnTo>
                  <a:pt x="298356" y="51187"/>
                </a:lnTo>
                <a:lnTo>
                  <a:pt x="325684" y="86558"/>
                </a:lnTo>
                <a:lnTo>
                  <a:pt x="343301" y="128308"/>
                </a:lnTo>
                <a:lnTo>
                  <a:pt x="349543" y="174769"/>
                </a:lnTo>
                <a:lnTo>
                  <a:pt x="343301" y="221235"/>
                </a:lnTo>
                <a:lnTo>
                  <a:pt x="325684" y="262985"/>
                </a:lnTo>
                <a:lnTo>
                  <a:pt x="298356" y="298357"/>
                </a:lnTo>
                <a:lnTo>
                  <a:pt x="262985" y="325684"/>
                </a:lnTo>
                <a:lnTo>
                  <a:pt x="221235" y="343301"/>
                </a:lnTo>
                <a:lnTo>
                  <a:pt x="174771" y="3495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965B2-B0B9-65F6-3179-6FA4849B53E2}"/>
              </a:ext>
            </a:extLst>
          </p:cNvPr>
          <p:cNvSpPr txBox="1"/>
          <p:nvPr/>
        </p:nvSpPr>
        <p:spPr>
          <a:xfrm>
            <a:off x="8935453" y="70424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855CD48-49DD-CD7F-610E-C516609BDFFC}"/>
              </a:ext>
            </a:extLst>
          </p:cNvPr>
          <p:cNvSpPr/>
          <p:nvPr/>
        </p:nvSpPr>
        <p:spPr>
          <a:xfrm>
            <a:off x="7924800" y="7095384"/>
            <a:ext cx="457200" cy="38559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956D4DB7-E339-D569-6367-31AAEB6FA477}"/>
              </a:ext>
            </a:extLst>
          </p:cNvPr>
          <p:cNvSpPr/>
          <p:nvPr/>
        </p:nvSpPr>
        <p:spPr>
          <a:xfrm>
            <a:off x="7845147" y="8343900"/>
            <a:ext cx="841653" cy="914400"/>
          </a:xfrm>
          <a:prstGeom prst="rightArrow">
            <a:avLst>
              <a:gd name="adj1" fmla="val 50000"/>
              <a:gd name="adj2" fmla="val 45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682202AB-5060-DDB8-B794-9632D94751CF}"/>
              </a:ext>
            </a:extLst>
          </p:cNvPr>
          <p:cNvSpPr txBox="1"/>
          <p:nvPr/>
        </p:nvSpPr>
        <p:spPr>
          <a:xfrm>
            <a:off x="8581409" y="6839585"/>
            <a:ext cx="2772391" cy="661078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lang="en-US" sz="2800" b="1" dirty="0">
                <a:solidFill>
                  <a:schemeClr val="tx1"/>
                </a:solidFill>
                <a:uFillTx/>
                <a:latin typeface="Verdana Bold" panose="020B0604030504040204" charset="0"/>
                <a:ea typeface="Apple SD Gothic Neo" panose="02000300000000000000" charset="-122"/>
                <a:cs typeface="Verdana Bold" panose="020B0604030504040204" charset="0"/>
              </a:rPr>
              <a:t>Comparison</a:t>
            </a:r>
            <a:endParaRPr sz="2800" dirty="0">
              <a:solidFill>
                <a:schemeClr val="tx1"/>
              </a:solidFill>
              <a:uFillTx/>
              <a:latin typeface="Verdana" panose="020B0604030504040204"/>
              <a:ea typeface="Apple SD Gothic Neo" panose="02000300000000000000" charset="-122"/>
              <a:cs typeface="Verdan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391</Words>
  <Application>Microsoft Macintosh PowerPoint</Application>
  <PresentationFormat>Custom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Bold</vt:lpstr>
      <vt:lpstr>Arial Regular</vt:lpstr>
      <vt:lpstr>Calibri</vt:lpstr>
      <vt:lpstr>Times New Roman</vt:lpstr>
      <vt:lpstr>Verdana</vt:lpstr>
      <vt:lpstr>Verdana Bold</vt:lpstr>
      <vt:lpstr>Wingdings</vt:lpstr>
      <vt:lpstr>Office Theme</vt:lpstr>
      <vt:lpstr>PowerPoint Presentation</vt:lpstr>
      <vt:lpstr>PowerPoint Presentation</vt:lpstr>
      <vt:lpstr>INTRODUCTION</vt:lpstr>
      <vt:lpstr>OBJECTIVE</vt:lpstr>
      <vt:lpstr>PROBLEM STATEMENT</vt:lpstr>
      <vt:lpstr>METHODOLOGY</vt:lpstr>
      <vt:lpstr>FEATURES</vt:lpstr>
      <vt:lpstr>COMPARISON</vt:lpstr>
      <vt:lpstr>PowerPoint Presentation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Management System</dc:title>
  <dc:creator>sakib rahman</dc:creator>
  <cp:keywords>DAFerBBUPh0,BADqTdVHsio</cp:keywords>
  <cp:lastModifiedBy>Sakib Rahman</cp:lastModifiedBy>
  <cp:revision>55</cp:revision>
  <dcterms:created xsi:type="dcterms:W3CDTF">2023-04-01T10:31:56Z</dcterms:created>
  <dcterms:modified xsi:type="dcterms:W3CDTF">2023-06-06T04:36:36Z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2023-03-31T05:30:00Z</vt:filetime>
  </property>
  <property fmtid="{D5CDD505-2E9C-101B-9397-08002B2CF9AE}" pid="3" name="Creator">
    <vt:lpwstr>Canva</vt:lpwstr>
  </property>
  <property fmtid="{D5CDD505-2E9C-101B-9397-08002B2CF9AE}" pid="4" name="LastSaved">
    <vt:filetime>2023-04-01T05:30:00Z</vt:filetime>
  </property>
  <property fmtid="{D5CDD505-2E9C-101B-9397-08002B2CF9AE}" pid="5" name="KSOProductBuildVer">
    <vt:lpwstr>1033-5.0.0.7908</vt:lpwstr>
  </property>
</Properties>
</file>