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86" r:id="rId5"/>
    <p:sldId id="287" r:id="rId6"/>
    <p:sldId id="282" r:id="rId7"/>
    <p:sldId id="269" r:id="rId8"/>
    <p:sldId id="288" r:id="rId9"/>
    <p:sldId id="284" r:id="rId10"/>
    <p:sldId id="28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C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/>
  </p:normalViewPr>
  <p:slideViewPr>
    <p:cSldViewPr snapToGrid="0">
      <p:cViewPr varScale="1">
        <p:scale>
          <a:sx n="58" d="100"/>
          <a:sy n="58" d="100"/>
        </p:scale>
        <p:origin x="8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BEEFC-1EED-44A9-9E21-011EF3AEF740}" type="datetimeFigureOut">
              <a:rPr lang="en-IN" smtClean="0"/>
              <a:t>15-10-2024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499F6-8041-4E5C-ACBC-20D9C66C891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342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499F6-8041-4E5C-ACBC-20D9C66C891F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866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74E1-0ECB-73D6-FB42-8F0A476DF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CB0B6-3A84-BDD9-3ECE-8EEAFB7F9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97C3E-CD47-1349-13E2-20BDF478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63A8-4840-4B2B-A30C-61D65B54630D}" type="datetimeFigureOut">
              <a:rPr lang="en-IN" smtClean="0"/>
              <a:t>15-10-2024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D879C-73B1-3EA0-72B6-9862D9C4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F99A6-FA67-801C-E806-20E4F3FB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1FE0-99D4-4F82-BEEF-6A3763D50C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09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780A4-BABE-F2A5-1113-8AE629AA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74DA9-89E1-5238-0927-2C2E74072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FEF49-EE90-0B3F-F952-51299B7F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63A8-4840-4B2B-A30C-61D65B54630D}" type="datetimeFigureOut">
              <a:rPr lang="en-IN" smtClean="0"/>
              <a:t>15-10-2024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FB1AE-6E17-D50F-41F8-9F4A98F45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6D71-BC46-5B68-A3CA-47E7F50F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1FE0-99D4-4F82-BEEF-6A3763D50C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15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972DE1-02FE-CD3D-BC11-A1A7709BA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08E31-0AE3-23A5-AE37-1A09F0014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F1CD1-AA75-CC2A-7799-1D34AEBA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63A8-4840-4B2B-A30C-61D65B54630D}" type="datetimeFigureOut">
              <a:rPr lang="en-IN" smtClean="0"/>
              <a:t>15-10-2024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DB119-4207-C6E1-3A97-93F13B6C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5A2DB-C360-5ABF-235C-B84F85AD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1FE0-99D4-4F82-BEEF-6A3763D50C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62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41B48-E87C-4764-31BB-DD0150F4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468DC-DD6D-9493-3DDA-5F8E700CB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E665E-E278-72EB-8669-B49589C61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63A8-4840-4B2B-A30C-61D65B54630D}" type="datetimeFigureOut">
              <a:rPr lang="en-IN" smtClean="0"/>
              <a:t>15-10-2024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B8BC4-EDC6-E50E-82EE-38A6530E9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83523-9992-F18D-B596-0908FFE9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1FE0-99D4-4F82-BEEF-6A3763D50C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601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431A-AC34-CAAB-1558-852A08986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C9E44-9FCD-2E67-3706-9DC99EECA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8B57E-93AF-3927-2CF3-AF30D2F5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63A8-4840-4B2B-A30C-61D65B54630D}" type="datetimeFigureOut">
              <a:rPr lang="en-IN" smtClean="0"/>
              <a:t>15-10-2024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A1C13-8381-B179-6992-5BE4D685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10755-8ACD-D4BA-57A6-D853F05D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1FE0-99D4-4F82-BEEF-6A3763D50C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295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1EAD-6034-FD5B-CA1B-50F9CFA5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D5239-86C4-47FF-BBBB-A9A33059F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B11F8-2031-98F2-605D-A594D0DDD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E9F76-B4A7-38B3-99EA-451409C2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63A8-4840-4B2B-A30C-61D65B54630D}" type="datetimeFigureOut">
              <a:rPr lang="en-IN" smtClean="0"/>
              <a:t>15-10-2024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71DCF-9D88-515D-47EE-0A3C7DC7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E021B-42AD-C3D3-2171-3A08505E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1FE0-99D4-4F82-BEEF-6A3763D50C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602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65D5-C9F1-5C41-82D6-8E2C5155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38C45-9DE5-4547-AB3C-4D1DC68C1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6CFD2-83E7-7694-CBE1-B6FFE8F59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2B5F4A-6A21-06F5-885A-304FDCFDD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FF2BA5-E17E-32CE-3075-95AD23226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63CF25-007C-AA62-44A5-980960C4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63A8-4840-4B2B-A30C-61D65B54630D}" type="datetimeFigureOut">
              <a:rPr lang="en-IN" smtClean="0"/>
              <a:t>15-10-2024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AEA07-54EE-AC86-3416-89D80DDE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3864F-5028-BE56-97A3-C47F8E2E0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1FE0-99D4-4F82-BEEF-6A3763D50C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4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44CA-5899-409F-EC71-3F9295224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9B39BD-2EC7-17A8-023C-98E8DE09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63A8-4840-4B2B-A30C-61D65B54630D}" type="datetimeFigureOut">
              <a:rPr lang="en-IN" smtClean="0"/>
              <a:t>15-10-2024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66B96-9AEF-02AA-D214-FAEF39C0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95985-E233-3F89-491D-0D7E5AA7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1FE0-99D4-4F82-BEEF-6A3763D50C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29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02B9FC-7E6D-7C53-5F51-FB9E798A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63A8-4840-4B2B-A30C-61D65B54630D}" type="datetimeFigureOut">
              <a:rPr lang="en-IN" smtClean="0"/>
              <a:t>15-10-2024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5257B-9499-EE5F-B5BA-A629EF995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BE164-B60B-9814-C819-821F48333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1FE0-99D4-4F82-BEEF-6A3763D50C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412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6840-5DA0-9CEE-A7CF-C21C4C7D8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6EDE-4E89-E85E-7700-5AF7807B4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7DF1C-6F1C-9CD8-88B8-CED1AF69D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748E1-B142-68E6-6B47-C8E33EA5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63A8-4840-4B2B-A30C-61D65B54630D}" type="datetimeFigureOut">
              <a:rPr lang="en-IN" smtClean="0"/>
              <a:t>15-10-2024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9950D-F66F-BFA8-EA1F-25EB6677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CCF3E-1181-482B-2036-91028C1B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1FE0-99D4-4F82-BEEF-6A3763D50C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27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E4A2F-B092-7AED-28A5-D6BA10AF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3F3FAB-6A34-FF6D-A7A6-001E86882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C3BFF-B6E4-D9D2-7475-A23219478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2314A-DB87-8102-BBB5-C2077F2F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63A8-4840-4B2B-A30C-61D65B54630D}" type="datetimeFigureOut">
              <a:rPr lang="en-IN" smtClean="0"/>
              <a:t>15-10-2024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A1E9E-443B-8AAA-BFB2-19AC9CF2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C297B-736D-B14F-2B0D-E179400D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1FE0-99D4-4F82-BEEF-6A3763D50C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632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93ABB1-EE9E-AE90-FEA3-B5E3FA17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4B94A-9837-6CD2-A37F-2975B62B9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B9040-C70D-6841-DF29-0666DF7D7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963A8-4840-4B2B-A30C-61D65B54630D}" type="datetimeFigureOut">
              <a:rPr lang="en-IN" smtClean="0"/>
              <a:t>15-10-2024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223D9-5E58-458F-FD01-64829A2B8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88BFE-F017-A6B4-E13E-E404B4CFE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91FE0-99D4-4F82-BEEF-6A3763D50C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84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javatpoint.com/python/images/using-python-create-own-movies-recommendation-engine2.png" TargetMode="External"/><Relationship Id="rId7" Type="http://schemas.openxmlformats.org/officeDocument/2006/relationships/hyperlink" Target="https://www.freecodecamp.org/news/how-to-build-a-movie-recommendation-system-based-on-collaborative-filterin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towardsdatascience.com/metrics-of-recommender-systems-cde64042127a" TargetMode="External"/><Relationship Id="rId5" Type="http://schemas.openxmlformats.org/officeDocument/2006/relationships/hyperlink" Target="https://www.kaggle.com/datasets/netflix-inc/netflix-prize-data" TargetMode="External"/><Relationship Id="rId4" Type="http://schemas.openxmlformats.org/officeDocument/2006/relationships/hyperlink" Target="https://files.grouplens.org/datasets/movielens/ml-latest-small-README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tatic.javatpoint.com/python/images/using-python-create-own-movies-recommendation-engine2.png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files.grouplens.org/datasets/movielens/ml-latest-small-README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netflix-inc/netflix-prize-dat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458A1D4-2768-EA9F-F3C4-7CE8AE31E68A}"/>
              </a:ext>
            </a:extLst>
          </p:cNvPr>
          <p:cNvSpPr/>
          <p:nvPr/>
        </p:nvSpPr>
        <p:spPr>
          <a:xfrm>
            <a:off x="1812734" y="485658"/>
            <a:ext cx="8566532" cy="116778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Georgia" panose="02040502050405020303" pitchFamily="18" charset="0"/>
              </a:rPr>
              <a:t>Movie Recommendation Engine</a:t>
            </a:r>
            <a:endParaRPr lang="en-IN" sz="32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7CDCE-E3FD-520F-0AFA-90CA85B4A961}"/>
              </a:ext>
            </a:extLst>
          </p:cNvPr>
          <p:cNvSpPr txBox="1"/>
          <p:nvPr/>
        </p:nvSpPr>
        <p:spPr>
          <a:xfrm>
            <a:off x="2677099" y="2126289"/>
            <a:ext cx="6553199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Sakshi Pandey         Amit Pandey         Anand Patel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r>
              <a:rPr lang="en-US" sz="1900" dirty="0">
                <a:latin typeface="Georgia" panose="02040502050405020303" pitchFamily="18" charset="0"/>
              </a:rPr>
              <a:t>Team Name: Ledger-ndary (24m2115, 24m0792, 24m2119)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	           Under the Guidance of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	             </a:t>
            </a:r>
            <a:r>
              <a:rPr lang="en-US" sz="2000" b="1" dirty="0">
                <a:latin typeface="Georgia" panose="02040502050405020303" pitchFamily="18" charset="0"/>
              </a:rPr>
              <a:t>Prof. Om Damani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      Computer Science and Engineering Department</a:t>
            </a:r>
          </a:p>
          <a:p>
            <a:r>
              <a:rPr lang="en-US" sz="2000" dirty="0">
                <a:latin typeface="Georgia" panose="02040502050405020303" pitchFamily="18" charset="0"/>
              </a:rPr>
              <a:t>	Indian Institute of Technology, Bombay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IN" sz="2000" dirty="0">
                <a:latin typeface="Georgia" panose="02040502050405020303" pitchFamily="18" charset="0"/>
              </a:rPr>
              <a:t>	        CS6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99</a:t>
            </a:r>
            <a:r>
              <a:rPr lang="en-IN" sz="2000" dirty="0">
                <a:latin typeface="Georgia" panose="02040502050405020303" pitchFamily="18" charset="0"/>
              </a:rPr>
              <a:t> Course Project (2024)</a:t>
            </a:r>
          </a:p>
        </p:txBody>
      </p:sp>
      <p:pic>
        <p:nvPicPr>
          <p:cNvPr id="8" name="Picture 2" descr="All Events - Indian Institute of Technology Bombay">
            <a:extLst>
              <a:ext uri="{FF2B5EF4-FFF2-40B4-BE49-F238E27FC236}">
                <a16:creationId xmlns:a16="http://schemas.microsoft.com/office/drawing/2014/main" id="{6DC30D82-DBFB-58DB-4B08-E865DD905A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1" t="13672" r="40578" b="13760"/>
          <a:stretch/>
        </p:blipFill>
        <p:spPr bwMode="auto">
          <a:xfrm>
            <a:off x="5244026" y="5337673"/>
            <a:ext cx="1079656" cy="103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110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1A602F-1A82-A5E0-DEAA-AF677C9ACAC3}"/>
              </a:ext>
            </a:extLst>
          </p:cNvPr>
          <p:cNvSpPr/>
          <p:nvPr/>
        </p:nvSpPr>
        <p:spPr>
          <a:xfrm>
            <a:off x="0" y="0"/>
            <a:ext cx="12192000" cy="66101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Picture 2" descr="All Events - Indian Institute of Technology Bombay">
            <a:extLst>
              <a:ext uri="{FF2B5EF4-FFF2-40B4-BE49-F238E27FC236}">
                <a16:creationId xmlns:a16="http://schemas.microsoft.com/office/drawing/2014/main" id="{D15BD82B-E736-3357-5FC9-33E3439B2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1" t="13672" r="40578" b="13760"/>
          <a:stretch/>
        </p:blipFill>
        <p:spPr bwMode="auto">
          <a:xfrm>
            <a:off x="11242078" y="-49576"/>
            <a:ext cx="793215" cy="76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9BE8372D-551A-1C2F-BB2F-9A9B63587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07" y="142416"/>
            <a:ext cx="2443274" cy="33131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C00000"/>
                </a:solidFill>
                <a:latin typeface="Georgia" panose="02040502050405020303" pitchFamily="18" charset="0"/>
              </a:rPr>
              <a:t>Summary</a:t>
            </a:r>
            <a:endParaRPr lang="en-IN" sz="32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C5A3266-F1CC-344C-0EA7-8CABECCF7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524" y="1954120"/>
            <a:ext cx="9454951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Hybrid Recommendation System: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Combines content-based filtering (recommending based on movie features) and collaborative filtering (recommending based on user behavior and preferences).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Exploratory Data Analysis (EDA):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Identifies different user personas to tailor movie recommendations to specific audience preferences.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Web Scraping &amp; Sentiment Analysis: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Gathers reviews from platforms, particularly Twitter, and uses sentiment analysis to recommend movies based on public opinion and trends.</a:t>
            </a:r>
          </a:p>
        </p:txBody>
      </p:sp>
    </p:spTree>
    <p:extLst>
      <p:ext uri="{BB962C8B-B14F-4D97-AF65-F5344CB8AC3E}">
        <p14:creationId xmlns:p14="http://schemas.microsoft.com/office/powerpoint/2010/main" val="913407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1A602F-1A82-A5E0-DEAA-AF677C9ACAC3}"/>
              </a:ext>
            </a:extLst>
          </p:cNvPr>
          <p:cNvSpPr/>
          <p:nvPr/>
        </p:nvSpPr>
        <p:spPr>
          <a:xfrm>
            <a:off x="0" y="0"/>
            <a:ext cx="12192000" cy="66101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Picture 2" descr="All Events - Indian Institute of Technology Bombay">
            <a:extLst>
              <a:ext uri="{FF2B5EF4-FFF2-40B4-BE49-F238E27FC236}">
                <a16:creationId xmlns:a16="http://schemas.microsoft.com/office/drawing/2014/main" id="{D15BD82B-E736-3357-5FC9-33E3439B2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1" t="13672" r="40578" b="13760"/>
          <a:stretch/>
        </p:blipFill>
        <p:spPr bwMode="auto">
          <a:xfrm>
            <a:off x="11242078" y="-49576"/>
            <a:ext cx="793215" cy="76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916FBC-768B-B623-13B5-6EC0F783497D}"/>
              </a:ext>
            </a:extLst>
          </p:cNvPr>
          <p:cNvSpPr txBox="1"/>
          <p:nvPr/>
        </p:nvSpPr>
        <p:spPr>
          <a:xfrm>
            <a:off x="737956" y="2413337"/>
            <a:ext cx="10988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dirty="0">
                <a:latin typeface="Georgia" panose="02040502050405020303" pitchFamily="18" charset="0"/>
                <a:hlinkClick r:id="rId3" tooltip="open"/>
              </a:rPr>
              <a:t>https://static.javatpoint.com/python/images/using-python-create-own-movies-recommendation-engine2.png</a:t>
            </a:r>
            <a:endParaRPr lang="en-IN" dirty="0">
              <a:latin typeface="Georgia" panose="02040502050405020303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IN" dirty="0">
                <a:latin typeface="Georgia" panose="02040502050405020303" pitchFamily="18" charset="0"/>
                <a:hlinkClick r:id="rId4" tooltip="open"/>
              </a:rPr>
              <a:t>https://files.grouplens.org/datasets/movielens/ml-latest-small-README.html</a:t>
            </a:r>
            <a:endParaRPr lang="en-IN" dirty="0">
              <a:latin typeface="Georgia" panose="02040502050405020303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IN" dirty="0">
                <a:latin typeface="Georgia" panose="02040502050405020303" pitchFamily="18" charset="0"/>
                <a:hlinkClick r:id="rId5" tooltip="open"/>
              </a:rPr>
              <a:t>https://www.kaggle.com/datasets/netflix-inc/netflix-prize-data</a:t>
            </a:r>
            <a:endParaRPr lang="en-IN" dirty="0">
              <a:latin typeface="Georgia" panose="02040502050405020303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IN" dirty="0">
                <a:latin typeface="Georgia" panose="02040502050405020303" pitchFamily="18" charset="0"/>
                <a:hlinkClick r:id="rId6"/>
              </a:rPr>
              <a:t>https://towardsdatascience.com/metrics-of-recommender-systems-cde64042127a</a:t>
            </a:r>
            <a:endParaRPr lang="en-IN" dirty="0">
              <a:latin typeface="Georgia" panose="02040502050405020303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IN" dirty="0">
                <a:latin typeface="Georgia" panose="02040502050405020303" pitchFamily="18" charset="0"/>
                <a:hlinkClick r:id="rId7"/>
              </a:rPr>
              <a:t>https://www.freecodecamp.org/news/how-to-build-a-movie-recommendation-system-based-on-collaborative-filtering/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BE8372D-551A-1C2F-BB2F-9A9B63587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07" y="142415"/>
            <a:ext cx="2033684" cy="376181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C00000"/>
                </a:solidFill>
                <a:latin typeface="Georgia" panose="02040502050405020303" pitchFamily="18" charset="0"/>
              </a:rPr>
              <a:t>References</a:t>
            </a:r>
            <a:endParaRPr lang="en-IN" sz="32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41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CB7C69-D7F2-F28E-BECF-17F2AE6D3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2193" y="2411494"/>
            <a:ext cx="5181600" cy="273535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200" dirty="0">
                <a:latin typeface="Georgia" panose="02040502050405020303" pitchFamily="18" charset="0"/>
              </a:rPr>
              <a:t>Task Description </a:t>
            </a:r>
          </a:p>
          <a:p>
            <a:pPr marL="514350" indent="-514350">
              <a:buAutoNum type="arabicPeriod"/>
            </a:pPr>
            <a:r>
              <a:rPr lang="en-US" sz="2200" dirty="0">
                <a:latin typeface="Georgia" panose="02040502050405020303" pitchFamily="18" charset="0"/>
              </a:rPr>
              <a:t>Motivation</a:t>
            </a:r>
          </a:p>
          <a:p>
            <a:pPr marL="514350" indent="-514350">
              <a:buAutoNum type="arabicPeriod"/>
            </a:pPr>
            <a:r>
              <a:rPr lang="en-US" sz="2200" dirty="0">
                <a:latin typeface="Georgia" panose="02040502050405020303" pitchFamily="18" charset="0"/>
              </a:rPr>
              <a:t>Exploration</a:t>
            </a:r>
          </a:p>
          <a:p>
            <a:pPr marL="514350" indent="-514350">
              <a:buAutoNum type="arabicPeriod"/>
            </a:pPr>
            <a:r>
              <a:rPr lang="en-US" sz="2200" dirty="0">
                <a:latin typeface="Georgia" panose="02040502050405020303" pitchFamily="18" charset="0"/>
              </a:rPr>
              <a:t>Datasets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CA538-5003-AC08-2FDE-36C1F88D7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3793" y="2411494"/>
            <a:ext cx="5181600" cy="2735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5.    Evaluation Metrics</a:t>
            </a:r>
          </a:p>
          <a:p>
            <a:pPr marL="514350" indent="-514350">
              <a:buAutoNum type="arabicPeriod" startAt="6"/>
            </a:pPr>
            <a:r>
              <a:rPr lang="en-US" sz="2200" dirty="0">
                <a:latin typeface="Georgia" panose="02040502050405020303" pitchFamily="18" charset="0"/>
              </a:rPr>
              <a:t>Roadmap</a:t>
            </a:r>
          </a:p>
          <a:p>
            <a:pPr marL="514350" indent="-514350">
              <a:buAutoNum type="arabicPeriod" startAt="6"/>
            </a:pPr>
            <a:r>
              <a:rPr lang="en-US" sz="2200" dirty="0">
                <a:latin typeface="Georgia" panose="02040502050405020303" pitchFamily="18" charset="0"/>
              </a:rPr>
              <a:t>Summary</a:t>
            </a:r>
          </a:p>
          <a:p>
            <a:pPr marL="514350" indent="-514350">
              <a:buAutoNum type="arabicPeriod" startAt="6"/>
            </a:pPr>
            <a:r>
              <a:rPr lang="en-US" sz="2200" dirty="0">
                <a:latin typeface="Georgia" panose="02040502050405020303" pitchFamily="18" charset="0"/>
              </a:rPr>
              <a:t>References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9A75C8-DAEB-440E-44D2-ED06936D8221}"/>
              </a:ext>
            </a:extLst>
          </p:cNvPr>
          <p:cNvSpPr/>
          <p:nvPr/>
        </p:nvSpPr>
        <p:spPr>
          <a:xfrm>
            <a:off x="0" y="0"/>
            <a:ext cx="12192000" cy="66101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179A7BD-B1F6-6348-7AE9-AD1491E8C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07" y="110559"/>
            <a:ext cx="3375064" cy="43989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C00000"/>
                </a:solidFill>
                <a:latin typeface="Georgia" panose="02040502050405020303" pitchFamily="18" charset="0"/>
              </a:rPr>
              <a:t>Table of Contents</a:t>
            </a:r>
            <a:endParaRPr lang="en-IN" sz="32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pic>
        <p:nvPicPr>
          <p:cNvPr id="4098" name="Picture 2" descr="All Events - Indian Institute of Technology Bombay">
            <a:extLst>
              <a:ext uri="{FF2B5EF4-FFF2-40B4-BE49-F238E27FC236}">
                <a16:creationId xmlns:a16="http://schemas.microsoft.com/office/drawing/2014/main" id="{2911BD26-573D-8B55-0203-907BAE2251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1" t="13672" r="40578" b="13760"/>
          <a:stretch/>
        </p:blipFill>
        <p:spPr bwMode="auto">
          <a:xfrm>
            <a:off x="11242078" y="-49576"/>
            <a:ext cx="793215" cy="76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50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285A23B-4E47-7560-5906-E7E418EDAA35}"/>
              </a:ext>
            </a:extLst>
          </p:cNvPr>
          <p:cNvSpPr/>
          <p:nvPr/>
        </p:nvSpPr>
        <p:spPr>
          <a:xfrm>
            <a:off x="0" y="0"/>
            <a:ext cx="12192000" cy="66101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2B6269-CBE3-7F34-651C-9DF324A2D597}"/>
              </a:ext>
            </a:extLst>
          </p:cNvPr>
          <p:cNvCxnSpPr>
            <a:cxnSpLocks/>
          </p:cNvCxnSpPr>
          <p:nvPr/>
        </p:nvCxnSpPr>
        <p:spPr>
          <a:xfrm>
            <a:off x="0" y="6422833"/>
            <a:ext cx="2776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36543BE-0B38-18E9-B424-0CA43E7F98E1}"/>
              </a:ext>
            </a:extLst>
          </p:cNvPr>
          <p:cNvSpPr txBox="1"/>
          <p:nvPr/>
        </p:nvSpPr>
        <p:spPr>
          <a:xfrm>
            <a:off x="0" y="6422833"/>
            <a:ext cx="1184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Georgia" panose="02040502050405020303" pitchFamily="18" charset="0"/>
                <a:hlinkClick r:id="rId2" tooltip="open"/>
              </a:rPr>
              <a:t>https://static.javatpoint.com/python/images/using-python-create-own-movies-recommendation-engine2.png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D850562-6240-2BAB-0FB0-1C18684FD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07" y="107426"/>
            <a:ext cx="3375064" cy="43989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C00000"/>
                </a:solidFill>
                <a:latin typeface="Georgia" panose="02040502050405020303" pitchFamily="18" charset="0"/>
              </a:rPr>
              <a:t>Task Description</a:t>
            </a:r>
            <a:endParaRPr lang="en-IN" sz="32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2" descr="All Events - Indian Institute of Technology Bombay">
            <a:extLst>
              <a:ext uri="{FF2B5EF4-FFF2-40B4-BE49-F238E27FC236}">
                <a16:creationId xmlns:a16="http://schemas.microsoft.com/office/drawing/2014/main" id="{E81FC8AA-E50C-1A69-7BE8-4E534E979A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1" t="13672" r="40578" b="13760"/>
          <a:stretch/>
        </p:blipFill>
        <p:spPr bwMode="auto">
          <a:xfrm>
            <a:off x="11242078" y="-49576"/>
            <a:ext cx="793215" cy="76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sing Python Create Own Movies Recommendation Engine - Javatpoint">
            <a:extLst>
              <a:ext uri="{FF2B5EF4-FFF2-40B4-BE49-F238E27FC236}">
                <a16:creationId xmlns:a16="http://schemas.microsoft.com/office/drawing/2014/main" id="{B35C529B-B5C4-110F-2CA8-CE237FFE6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02" y="1265163"/>
            <a:ext cx="4955348" cy="432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BBF501-AA3D-088C-0FAD-2B2D55AB66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892" y="1882377"/>
            <a:ext cx="5389006" cy="309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6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000BED-749A-2940-DAB9-39D240E60676}"/>
              </a:ext>
            </a:extLst>
          </p:cNvPr>
          <p:cNvSpPr/>
          <p:nvPr/>
        </p:nvSpPr>
        <p:spPr>
          <a:xfrm>
            <a:off x="0" y="0"/>
            <a:ext cx="12192000" cy="66101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2" descr="All Events - Indian Institute of Technology Bombay">
            <a:extLst>
              <a:ext uri="{FF2B5EF4-FFF2-40B4-BE49-F238E27FC236}">
                <a16:creationId xmlns:a16="http://schemas.microsoft.com/office/drawing/2014/main" id="{13D82D06-03F8-E7A7-DF7C-B08BF0AC8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1" t="13672" r="40578" b="13760"/>
          <a:stretch/>
        </p:blipFill>
        <p:spPr bwMode="auto">
          <a:xfrm>
            <a:off x="11242078" y="-49576"/>
            <a:ext cx="793215" cy="76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0A444E67-32F3-E9F8-1B49-3EF774689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07" y="75087"/>
            <a:ext cx="2239899" cy="51083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C00000"/>
                </a:solidFill>
                <a:latin typeface="Georgia" panose="02040502050405020303" pitchFamily="18" charset="0"/>
              </a:rPr>
              <a:t>Motivation</a:t>
            </a:r>
            <a:endParaRPr lang="en-IN" sz="32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88DB212-E1B9-FCA1-6781-55634AE63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30" y="2642946"/>
            <a:ext cx="5810763" cy="40810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2" descr="netflix's recommendation system">
            <a:extLst>
              <a:ext uri="{FF2B5EF4-FFF2-40B4-BE49-F238E27FC236}">
                <a16:creationId xmlns:a16="http://schemas.microsoft.com/office/drawing/2014/main" id="{D9D2FDE3-6D21-E237-C708-8D3EA1A33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07" y="792718"/>
            <a:ext cx="5939293" cy="37004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5BF457-42F6-87B1-6FD2-71C46E77ADD7}"/>
              </a:ext>
            </a:extLst>
          </p:cNvPr>
          <p:cNvSpPr txBox="1"/>
          <p:nvPr/>
        </p:nvSpPr>
        <p:spPr>
          <a:xfrm>
            <a:off x="7290094" y="1451924"/>
            <a:ext cx="3679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Entertainment &amp; Social Media</a:t>
            </a:r>
            <a:endParaRPr lang="en-IN" sz="2000" dirty="0">
              <a:latin typeface="Georgia" panose="02040502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D254E7-5DB7-9442-6C38-F4F47B9261F4}"/>
              </a:ext>
            </a:extLst>
          </p:cNvPr>
          <p:cNvSpPr txBox="1"/>
          <p:nvPr/>
        </p:nvSpPr>
        <p:spPr>
          <a:xfrm>
            <a:off x="1779223" y="5418462"/>
            <a:ext cx="269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E-commerce &amp; Retail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05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000BED-749A-2940-DAB9-39D240E60676}"/>
              </a:ext>
            </a:extLst>
          </p:cNvPr>
          <p:cNvSpPr/>
          <p:nvPr/>
        </p:nvSpPr>
        <p:spPr>
          <a:xfrm>
            <a:off x="0" y="0"/>
            <a:ext cx="12192000" cy="66101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2" descr="All Events - Indian Institute of Technology Bombay">
            <a:extLst>
              <a:ext uri="{FF2B5EF4-FFF2-40B4-BE49-F238E27FC236}">
                <a16:creationId xmlns:a16="http://schemas.microsoft.com/office/drawing/2014/main" id="{13D82D06-03F8-E7A7-DF7C-B08BF0AC8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1" t="13672" r="40578" b="13760"/>
          <a:stretch/>
        </p:blipFill>
        <p:spPr bwMode="auto">
          <a:xfrm>
            <a:off x="11242078" y="-49576"/>
            <a:ext cx="793215" cy="76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0A444E67-32F3-E9F8-1B49-3EF774689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07" y="75087"/>
            <a:ext cx="2239899" cy="51083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C00000"/>
                </a:solidFill>
                <a:latin typeface="Georgia" panose="02040502050405020303" pitchFamily="18" charset="0"/>
              </a:rPr>
              <a:t>Motivation</a:t>
            </a:r>
            <a:endParaRPr lang="en-IN" sz="32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607AF-6F5E-28C1-C778-5059B489FA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262"/>
          <a:stretch/>
        </p:blipFill>
        <p:spPr>
          <a:xfrm>
            <a:off x="77119" y="736099"/>
            <a:ext cx="6871726" cy="3207940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54F841-E997-47AD-0C2B-93B87B024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710" y="3572942"/>
            <a:ext cx="6888171" cy="32079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CE0AE9-0C01-56FC-A8F9-2D41E4E19EDF}"/>
              </a:ext>
            </a:extLst>
          </p:cNvPr>
          <p:cNvSpPr txBox="1"/>
          <p:nvPr/>
        </p:nvSpPr>
        <p:spPr>
          <a:xfrm>
            <a:off x="1276656" y="4976857"/>
            <a:ext cx="2497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Travel &amp; Hospitality</a:t>
            </a:r>
            <a:endParaRPr lang="en-IN" sz="2000" dirty="0">
              <a:latin typeface="Georgia" panose="020405020504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C80D12-9808-B1B1-9D85-0687810844CB}"/>
              </a:ext>
            </a:extLst>
          </p:cNvPr>
          <p:cNvSpPr txBox="1"/>
          <p:nvPr/>
        </p:nvSpPr>
        <p:spPr>
          <a:xfrm>
            <a:off x="7731841" y="1916922"/>
            <a:ext cx="3679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Online Learning &amp; Education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04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1A602F-1A82-A5E0-DEAA-AF677C9ACAC3}"/>
              </a:ext>
            </a:extLst>
          </p:cNvPr>
          <p:cNvSpPr/>
          <p:nvPr/>
        </p:nvSpPr>
        <p:spPr>
          <a:xfrm>
            <a:off x="0" y="0"/>
            <a:ext cx="12192000" cy="66101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Picture 2" descr="All Events - Indian Institute of Technology Bombay">
            <a:extLst>
              <a:ext uri="{FF2B5EF4-FFF2-40B4-BE49-F238E27FC236}">
                <a16:creationId xmlns:a16="http://schemas.microsoft.com/office/drawing/2014/main" id="{D15BD82B-E736-3357-5FC9-33E3439B2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1" t="13672" r="40578" b="13760"/>
          <a:stretch/>
        </p:blipFill>
        <p:spPr bwMode="auto">
          <a:xfrm>
            <a:off x="11242078" y="-49576"/>
            <a:ext cx="793215" cy="76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9BE8372D-551A-1C2F-BB2F-9A9B63587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06" y="142416"/>
            <a:ext cx="2156835" cy="37537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C00000"/>
                </a:solidFill>
                <a:latin typeface="Georgia" panose="02040502050405020303" pitchFamily="18" charset="0"/>
              </a:rPr>
              <a:t>Exploration</a:t>
            </a:r>
            <a:endParaRPr lang="en-IN" sz="32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81AB37-02ED-EB4B-81F6-FEAD983BAC8D}"/>
              </a:ext>
            </a:extLst>
          </p:cNvPr>
          <p:cNvSpPr txBox="1"/>
          <p:nvPr/>
        </p:nvSpPr>
        <p:spPr>
          <a:xfrm>
            <a:off x="743003" y="1252481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Background Material</a:t>
            </a:r>
            <a:endParaRPr lang="en-IN" sz="2400" b="1" dirty="0">
              <a:latin typeface="Georgia" panose="020405020504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2DE70-6665-61D5-7E22-0062787760DF}"/>
              </a:ext>
            </a:extLst>
          </p:cNvPr>
          <p:cNvSpPr txBox="1"/>
          <p:nvPr/>
        </p:nvSpPr>
        <p:spPr>
          <a:xfrm>
            <a:off x="743003" y="2767280"/>
            <a:ext cx="104990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sz="2000" dirty="0">
                <a:latin typeface="Georgia" panose="02040502050405020303" pitchFamily="18" charset="0"/>
              </a:rPr>
              <a:t>Types of Recommendation System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latin typeface="Georgia" panose="02040502050405020303" pitchFamily="18" charset="0"/>
              </a:rPr>
              <a:t>Matrix Factorization Technique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latin typeface="Georgia" panose="02040502050405020303" pitchFamily="18" charset="0"/>
              </a:rPr>
              <a:t>Exploration of Datasets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latin typeface="Georgia" panose="02040502050405020303" pitchFamily="18" charset="0"/>
              </a:rPr>
              <a:t>Data Handling and Preprocessing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latin typeface="Georgia" panose="02040502050405020303" pitchFamily="18" charset="0"/>
              </a:rPr>
              <a:t>Model Evaluation Metrics (Rating Prediction Metrics, Top-N Recommendation Metrics)</a:t>
            </a:r>
          </a:p>
        </p:txBody>
      </p:sp>
    </p:spTree>
    <p:extLst>
      <p:ext uri="{BB962C8B-B14F-4D97-AF65-F5344CB8AC3E}">
        <p14:creationId xmlns:p14="http://schemas.microsoft.com/office/powerpoint/2010/main" val="99605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E1D6C88-B79C-F9E0-3885-69A0C7B444F0}"/>
              </a:ext>
            </a:extLst>
          </p:cNvPr>
          <p:cNvSpPr/>
          <p:nvPr/>
        </p:nvSpPr>
        <p:spPr>
          <a:xfrm>
            <a:off x="0" y="0"/>
            <a:ext cx="12192000" cy="66101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2" descr="All Events - Indian Institute of Technology Bombay">
            <a:extLst>
              <a:ext uri="{FF2B5EF4-FFF2-40B4-BE49-F238E27FC236}">
                <a16:creationId xmlns:a16="http://schemas.microsoft.com/office/drawing/2014/main" id="{E2843A1F-AFED-B580-4BFC-3F4F19CAAF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1" t="13672" r="40578" b="13760"/>
          <a:stretch/>
        </p:blipFill>
        <p:spPr bwMode="auto">
          <a:xfrm>
            <a:off x="11242078" y="-49576"/>
            <a:ext cx="793215" cy="76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1238CFF7-4E22-4980-194A-603CAE483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07" y="117718"/>
            <a:ext cx="1824364" cy="421855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C00000"/>
                </a:solidFill>
                <a:latin typeface="Georgia" panose="02040502050405020303" pitchFamily="18" charset="0"/>
              </a:rPr>
              <a:t>Datasets</a:t>
            </a:r>
            <a:endParaRPr lang="en-IN" sz="32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DFE729-A54E-19A2-F6BB-22C4FB30D0D4}"/>
              </a:ext>
            </a:extLst>
          </p:cNvPr>
          <p:cNvSpPr txBox="1"/>
          <p:nvPr/>
        </p:nvSpPr>
        <p:spPr>
          <a:xfrm>
            <a:off x="553315" y="1920895"/>
            <a:ext cx="477882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MovieLens Dataset</a:t>
            </a:r>
          </a:p>
          <a:p>
            <a:endParaRPr lang="en-US" sz="2400" b="1" dirty="0">
              <a:latin typeface="Georgia" panose="02040502050405020303" pitchFamily="18" charset="0"/>
            </a:endParaRPr>
          </a:p>
          <a:p>
            <a:r>
              <a:rPr lang="en-IN" b="1" dirty="0">
                <a:latin typeface="Georgia" panose="02040502050405020303" pitchFamily="18" charset="0"/>
              </a:rPr>
              <a:t>Key Features:</a:t>
            </a:r>
          </a:p>
          <a:p>
            <a:endParaRPr lang="en-IN" sz="2400" dirty="0">
              <a:latin typeface="Georgia" panose="02040502050405020303" pitchFamily="18" charset="0"/>
            </a:endParaRPr>
          </a:p>
          <a:p>
            <a:r>
              <a:rPr lang="en-IN" sz="2000" dirty="0">
                <a:latin typeface="Georgia" panose="02040502050405020303" pitchFamily="18" charset="0"/>
              </a:rPr>
              <a:t>User Ids, Movie Ids, Ratings, Tags</a:t>
            </a:r>
          </a:p>
          <a:p>
            <a:endParaRPr lang="en-IN" sz="2000" dirty="0">
              <a:latin typeface="Georgia" panose="02040502050405020303" pitchFamily="18" charset="0"/>
            </a:endParaRPr>
          </a:p>
          <a:p>
            <a:r>
              <a:rPr lang="en-IN" sz="2000" b="1" dirty="0">
                <a:latin typeface="Georgia" panose="02040502050405020303" pitchFamily="18" charset="0"/>
              </a:rPr>
              <a:t>Dataset Compositions:</a:t>
            </a:r>
          </a:p>
          <a:p>
            <a:endParaRPr lang="en-IN" sz="2000" b="1" dirty="0">
              <a:latin typeface="Georgia" panose="02040502050405020303" pitchFamily="18" charset="0"/>
            </a:endParaRPr>
          </a:p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1,682</a:t>
            </a:r>
            <a:r>
              <a:rPr lang="en-IN" sz="2000" dirty="0">
                <a:latin typeface="Georgia" panose="02040502050405020303" pitchFamily="18" charset="0"/>
              </a:rPr>
              <a:t> Movies,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943</a:t>
            </a:r>
            <a:r>
              <a:rPr lang="en-IN" sz="2000" dirty="0">
                <a:latin typeface="Georgia" panose="02040502050405020303" pitchFamily="18" charset="0"/>
              </a:rPr>
              <a:t> Users,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1 </a:t>
            </a:r>
            <a:r>
              <a:rPr lang="en-IN" sz="2000" dirty="0">
                <a:latin typeface="Georgia" panose="02040502050405020303" pitchFamily="18" charset="0"/>
              </a:rPr>
              <a:t>Lakh Ratings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A1DCD2-B419-FDD6-25EC-E2C221D97CA9}"/>
              </a:ext>
            </a:extLst>
          </p:cNvPr>
          <p:cNvCxnSpPr>
            <a:cxnSpLocks/>
          </p:cNvCxnSpPr>
          <p:nvPr/>
        </p:nvCxnSpPr>
        <p:spPr>
          <a:xfrm>
            <a:off x="0" y="6466901"/>
            <a:ext cx="2776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51647F80-F990-C12D-36D2-7B5BD87AF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569" y="1025132"/>
            <a:ext cx="6048116" cy="54417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E98762-8373-4F69-C655-89DEEC69C9B1}"/>
              </a:ext>
            </a:extLst>
          </p:cNvPr>
          <p:cNvSpPr txBox="1"/>
          <p:nvPr/>
        </p:nvSpPr>
        <p:spPr>
          <a:xfrm>
            <a:off x="0" y="6466265"/>
            <a:ext cx="12064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Georgia" panose="02040502050405020303" pitchFamily="18" charset="0"/>
                <a:hlinkClick r:id="rId4" tooltip="open"/>
              </a:rPr>
              <a:t>https://files.grouplens.org/datasets/movielens/ml-latest-small-README.html</a:t>
            </a:r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39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E1D6C88-B79C-F9E0-3885-69A0C7B444F0}"/>
              </a:ext>
            </a:extLst>
          </p:cNvPr>
          <p:cNvSpPr/>
          <p:nvPr/>
        </p:nvSpPr>
        <p:spPr>
          <a:xfrm>
            <a:off x="0" y="0"/>
            <a:ext cx="12192000" cy="66101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2" descr="All Events - Indian Institute of Technology Bombay">
            <a:extLst>
              <a:ext uri="{FF2B5EF4-FFF2-40B4-BE49-F238E27FC236}">
                <a16:creationId xmlns:a16="http://schemas.microsoft.com/office/drawing/2014/main" id="{E2843A1F-AFED-B580-4BFC-3F4F19CAAF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1" t="13672" r="40578" b="13760"/>
          <a:stretch/>
        </p:blipFill>
        <p:spPr bwMode="auto">
          <a:xfrm>
            <a:off x="11242078" y="-49576"/>
            <a:ext cx="793215" cy="76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1238CFF7-4E22-4980-194A-603CAE483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07" y="117718"/>
            <a:ext cx="1824364" cy="421855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C00000"/>
                </a:solidFill>
                <a:latin typeface="Georgia" panose="02040502050405020303" pitchFamily="18" charset="0"/>
              </a:rPr>
              <a:t>Datasets</a:t>
            </a:r>
            <a:endParaRPr lang="en-IN" sz="32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DFE729-A54E-19A2-F6BB-22C4FB30D0D4}"/>
              </a:ext>
            </a:extLst>
          </p:cNvPr>
          <p:cNvSpPr txBox="1"/>
          <p:nvPr/>
        </p:nvSpPr>
        <p:spPr>
          <a:xfrm>
            <a:off x="171105" y="1767005"/>
            <a:ext cx="361993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Netflix Dataset</a:t>
            </a:r>
          </a:p>
          <a:p>
            <a:endParaRPr lang="en-US" sz="2400" b="1" dirty="0">
              <a:latin typeface="Georgia" panose="02040502050405020303" pitchFamily="18" charset="0"/>
            </a:endParaRPr>
          </a:p>
          <a:p>
            <a:r>
              <a:rPr lang="en-IN" b="1" dirty="0">
                <a:latin typeface="Georgia" panose="02040502050405020303" pitchFamily="18" charset="0"/>
              </a:rPr>
              <a:t>Key Features:</a:t>
            </a:r>
          </a:p>
          <a:p>
            <a:endParaRPr lang="en-IN" sz="2400" dirty="0">
              <a:latin typeface="Georgia" panose="02040502050405020303" pitchFamily="18" charset="0"/>
            </a:endParaRPr>
          </a:p>
          <a:p>
            <a:r>
              <a:rPr lang="en-IN" sz="2000" dirty="0">
                <a:latin typeface="Georgia" panose="02040502050405020303" pitchFamily="18" charset="0"/>
              </a:rPr>
              <a:t>Users, Movies, Ratings, Dates</a:t>
            </a:r>
          </a:p>
          <a:p>
            <a:endParaRPr lang="en-IN" sz="2000" dirty="0">
              <a:latin typeface="Georgia" panose="02040502050405020303" pitchFamily="18" charset="0"/>
            </a:endParaRPr>
          </a:p>
          <a:p>
            <a:r>
              <a:rPr lang="en-IN" sz="2000" b="1" dirty="0">
                <a:latin typeface="Georgia" panose="02040502050405020303" pitchFamily="18" charset="0"/>
              </a:rPr>
              <a:t>Datasets:</a:t>
            </a:r>
            <a:br>
              <a:rPr lang="en-IN" sz="2000" b="1" dirty="0">
                <a:latin typeface="Georgia" panose="02040502050405020303" pitchFamily="18" charset="0"/>
              </a:rPr>
            </a:br>
            <a:endParaRPr lang="en-IN" sz="2000" b="1" dirty="0">
              <a:latin typeface="Georgia" panose="02040502050405020303" pitchFamily="18" charset="0"/>
            </a:endParaRPr>
          </a:p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480</a:t>
            </a:r>
            <a:r>
              <a:rPr lang="en-IN" sz="2000" dirty="0">
                <a:latin typeface="Georgia" panose="02040502050405020303" pitchFamily="18" charset="0"/>
              </a:rPr>
              <a:t>K Users,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17,770 </a:t>
            </a:r>
            <a:r>
              <a:rPr lang="en-IN" sz="2000" dirty="0">
                <a:latin typeface="Georgia" panose="02040502050405020303" pitchFamily="18" charset="0"/>
              </a:rPr>
              <a:t>Movies &amp;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100</a:t>
            </a:r>
            <a:r>
              <a:rPr lang="en-IN" sz="2000" dirty="0">
                <a:latin typeface="Georgia" panose="02040502050405020303" pitchFamily="18" charset="0"/>
              </a:rPr>
              <a:t>M Ratings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A1DCD2-B419-FDD6-25EC-E2C221D97CA9}"/>
              </a:ext>
            </a:extLst>
          </p:cNvPr>
          <p:cNvCxnSpPr>
            <a:cxnSpLocks/>
          </p:cNvCxnSpPr>
          <p:nvPr/>
        </p:nvCxnSpPr>
        <p:spPr>
          <a:xfrm>
            <a:off x="0" y="6466901"/>
            <a:ext cx="2776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BE98762-8373-4F69-C655-89DEEC69C9B1}"/>
              </a:ext>
            </a:extLst>
          </p:cNvPr>
          <p:cNvSpPr txBox="1"/>
          <p:nvPr/>
        </p:nvSpPr>
        <p:spPr>
          <a:xfrm>
            <a:off x="0" y="6466265"/>
            <a:ext cx="12064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Georgia" panose="02040502050405020303" pitchFamily="18" charset="0"/>
                <a:hlinkClick r:id="rId3" tooltip="open"/>
              </a:rPr>
              <a:t>https://www.kaggle.com/datasets/netflix-inc/netflix-prize-data</a:t>
            </a:r>
            <a:endParaRPr lang="en-IN" dirty="0">
              <a:latin typeface="Georgia" panose="02040502050405020303" pitchFamily="18" charset="0"/>
            </a:endParaRPr>
          </a:p>
        </p:txBody>
      </p:sp>
      <p:pic>
        <p:nvPicPr>
          <p:cNvPr id="1026" name="Picture 2" descr="✨Netflix Data | EDA | Recommendation System">
            <a:extLst>
              <a:ext uri="{FF2B5EF4-FFF2-40B4-BE49-F238E27FC236}">
                <a16:creationId xmlns:a16="http://schemas.microsoft.com/office/drawing/2014/main" id="{67C49AD4-5E1E-4B75-A500-51BF6CAFE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519" y="1189188"/>
            <a:ext cx="7963774" cy="447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544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1A602F-1A82-A5E0-DEAA-AF677C9ACAC3}"/>
              </a:ext>
            </a:extLst>
          </p:cNvPr>
          <p:cNvSpPr/>
          <p:nvPr/>
        </p:nvSpPr>
        <p:spPr>
          <a:xfrm>
            <a:off x="0" y="0"/>
            <a:ext cx="12192000" cy="66101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Picture 2" descr="All Events - Indian Institute of Technology Bombay">
            <a:extLst>
              <a:ext uri="{FF2B5EF4-FFF2-40B4-BE49-F238E27FC236}">
                <a16:creationId xmlns:a16="http://schemas.microsoft.com/office/drawing/2014/main" id="{D15BD82B-E736-3357-5FC9-33E3439B2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1" t="13672" r="40578" b="13760"/>
          <a:stretch/>
        </p:blipFill>
        <p:spPr bwMode="auto">
          <a:xfrm>
            <a:off x="11242078" y="-49576"/>
            <a:ext cx="793215" cy="76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9BE8372D-551A-1C2F-BB2F-9A9B63587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07" y="142415"/>
            <a:ext cx="2033684" cy="376181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C00000"/>
                </a:solidFill>
                <a:latin typeface="Georgia" panose="02040502050405020303" pitchFamily="18" charset="0"/>
              </a:rPr>
              <a:t>Roadmap</a:t>
            </a:r>
            <a:endParaRPr lang="en-IN" sz="32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57097C-1684-B9A8-C824-53C581BDF591}"/>
              </a:ext>
            </a:extLst>
          </p:cNvPr>
          <p:cNvGrpSpPr/>
          <p:nvPr/>
        </p:nvGrpSpPr>
        <p:grpSpPr>
          <a:xfrm>
            <a:off x="1710502" y="1102202"/>
            <a:ext cx="8773324" cy="5189684"/>
            <a:chOff x="198027" y="577677"/>
            <a:chExt cx="8773324" cy="5189684"/>
          </a:xfrm>
        </p:grpSpPr>
        <p:sp>
          <p:nvSpPr>
            <p:cNvPr id="5" name="Graphic 12">
              <a:extLst>
                <a:ext uri="{FF2B5EF4-FFF2-40B4-BE49-F238E27FC236}">
                  <a16:creationId xmlns:a16="http://schemas.microsoft.com/office/drawing/2014/main" id="{24E3CB3C-7478-FAAA-66BC-9BD7FA7479C9}"/>
                </a:ext>
              </a:extLst>
            </p:cNvPr>
            <p:cNvSpPr/>
            <p:nvPr/>
          </p:nvSpPr>
          <p:spPr>
            <a:xfrm flipH="1">
              <a:off x="198027" y="1271822"/>
              <a:ext cx="8598575" cy="4495539"/>
            </a:xfrm>
            <a:custGeom>
              <a:avLst/>
              <a:gdLst>
                <a:gd name="connsiteX0" fmla="*/ 0 w 8598574"/>
                <a:gd name="connsiteY0" fmla="*/ 0 h 4495538"/>
                <a:gd name="connsiteX1" fmla="*/ 31948 w 8598574"/>
                <a:gd name="connsiteY1" fmla="*/ 703363 h 4495538"/>
                <a:gd name="connsiteX2" fmla="*/ 518268 w 8598574"/>
                <a:gd name="connsiteY2" fmla="*/ 967187 h 4495538"/>
                <a:gd name="connsiteX3" fmla="*/ 2808127 w 8598574"/>
                <a:gd name="connsiteY3" fmla="*/ 1128449 h 4495538"/>
                <a:gd name="connsiteX4" fmla="*/ 3265161 w 8598574"/>
                <a:gd name="connsiteY4" fmla="*/ 1057580 h 4495538"/>
                <a:gd name="connsiteX5" fmla="*/ 3265161 w 8598574"/>
                <a:gd name="connsiteY5" fmla="*/ 1407106 h 4495538"/>
                <a:gd name="connsiteX6" fmla="*/ 2695802 w 8598574"/>
                <a:gd name="connsiteY6" fmla="*/ 1795680 h 4495538"/>
                <a:gd name="connsiteX7" fmla="*/ 606125 w 8598574"/>
                <a:gd name="connsiteY7" fmla="*/ 1982551 h 4495538"/>
                <a:gd name="connsiteX8" fmla="*/ 51472 w 8598574"/>
                <a:gd name="connsiteY8" fmla="*/ 1872761 h 4495538"/>
                <a:gd name="connsiteX9" fmla="*/ 47922 w 8598574"/>
                <a:gd name="connsiteY9" fmla="*/ 2265011 h 4495538"/>
                <a:gd name="connsiteX10" fmla="*/ 990007 w 8598574"/>
                <a:gd name="connsiteY10" fmla="*/ 2800267 h 4495538"/>
                <a:gd name="connsiteX11" fmla="*/ 6425224 w 8598574"/>
                <a:gd name="connsiteY11" fmla="*/ 2902830 h 4495538"/>
                <a:gd name="connsiteX12" fmla="*/ 6682709 w 8598574"/>
                <a:gd name="connsiteY12" fmla="*/ 2856937 h 4495538"/>
                <a:gd name="connsiteX13" fmla="*/ 6682709 w 8598574"/>
                <a:gd name="connsiteY13" fmla="*/ 2856937 h 4495538"/>
                <a:gd name="connsiteX14" fmla="*/ 6287670 w 8598574"/>
                <a:gd name="connsiteY14" fmla="*/ 3582105 h 4495538"/>
                <a:gd name="connsiteX15" fmla="*/ 5374490 w 8598574"/>
                <a:gd name="connsiteY15" fmla="*/ 3860890 h 4495538"/>
                <a:gd name="connsiteX16" fmla="*/ 4220051 w 8598574"/>
                <a:gd name="connsiteY16" fmla="*/ 3665271 h 4495538"/>
                <a:gd name="connsiteX17" fmla="*/ 3560173 w 8598574"/>
                <a:gd name="connsiteY17" fmla="*/ 3525943 h 4495538"/>
                <a:gd name="connsiteX18" fmla="*/ 3536592 w 8598574"/>
                <a:gd name="connsiteY18" fmla="*/ 3938858 h 4495538"/>
                <a:gd name="connsiteX19" fmla="*/ 4577565 w 8598574"/>
                <a:gd name="connsiteY19" fmla="*/ 4495539 h 4495538"/>
                <a:gd name="connsiteX20" fmla="*/ 8597180 w 8598574"/>
                <a:gd name="connsiteY20" fmla="*/ 4495539 h 4495538"/>
                <a:gd name="connsiteX21" fmla="*/ 8598575 w 8598574"/>
                <a:gd name="connsiteY21" fmla="*/ 3855819 h 4495538"/>
                <a:gd name="connsiteX22" fmla="*/ 5222864 w 8598574"/>
                <a:gd name="connsiteY22" fmla="*/ 3904755 h 4495538"/>
                <a:gd name="connsiteX23" fmla="*/ 4269622 w 8598574"/>
                <a:gd name="connsiteY23" fmla="*/ 3870651 h 4495538"/>
                <a:gd name="connsiteX24" fmla="*/ 4157297 w 8598574"/>
                <a:gd name="connsiteY24" fmla="*/ 3362273 h 4495538"/>
                <a:gd name="connsiteX25" fmla="*/ 4440645 w 8598574"/>
                <a:gd name="connsiteY25" fmla="*/ 3161837 h 4495538"/>
                <a:gd name="connsiteX26" fmla="*/ 5208030 w 8598574"/>
                <a:gd name="connsiteY26" fmla="*/ 3122663 h 4495538"/>
                <a:gd name="connsiteX27" fmla="*/ 5863091 w 8598574"/>
                <a:gd name="connsiteY27" fmla="*/ 3073727 h 4495538"/>
                <a:gd name="connsiteX28" fmla="*/ 6083051 w 8598574"/>
                <a:gd name="connsiteY28" fmla="*/ 2946568 h 4495538"/>
                <a:gd name="connsiteX29" fmla="*/ 6224788 w 8598574"/>
                <a:gd name="connsiteY29" fmla="*/ 2824608 h 4495538"/>
                <a:gd name="connsiteX30" fmla="*/ 6146566 w 8598574"/>
                <a:gd name="connsiteY30" fmla="*/ 2594887 h 4495538"/>
                <a:gd name="connsiteX31" fmla="*/ 5863218 w 8598574"/>
                <a:gd name="connsiteY31" fmla="*/ 2316230 h 4495538"/>
                <a:gd name="connsiteX32" fmla="*/ 5242514 w 8598574"/>
                <a:gd name="connsiteY32" fmla="*/ 2286944 h 4495538"/>
                <a:gd name="connsiteX33" fmla="*/ 3932646 w 8598574"/>
                <a:gd name="connsiteY33" fmla="*/ 2247770 h 4495538"/>
                <a:gd name="connsiteX34" fmla="*/ 2872023 w 8598574"/>
                <a:gd name="connsiteY34" fmla="*/ 2247770 h 4495538"/>
                <a:gd name="connsiteX35" fmla="*/ 1478989 w 8598574"/>
                <a:gd name="connsiteY35" fmla="*/ 2306468 h 4495538"/>
                <a:gd name="connsiteX36" fmla="*/ 569866 w 8598574"/>
                <a:gd name="connsiteY36" fmla="*/ 2154968 h 4495538"/>
                <a:gd name="connsiteX37" fmla="*/ 364486 w 8598574"/>
                <a:gd name="connsiteY37" fmla="*/ 1705287 h 4495538"/>
                <a:gd name="connsiteX38" fmla="*/ 560104 w 8598574"/>
                <a:gd name="connsiteY38" fmla="*/ 1446281 h 4495538"/>
                <a:gd name="connsiteX39" fmla="*/ 829000 w 8598574"/>
                <a:gd name="connsiteY39" fmla="*/ 1348535 h 4495538"/>
                <a:gd name="connsiteX40" fmla="*/ 2373533 w 8598574"/>
                <a:gd name="connsiteY40" fmla="*/ 1348535 h 4495538"/>
                <a:gd name="connsiteX41" fmla="*/ 3003999 w 8598574"/>
                <a:gd name="connsiteY41" fmla="*/ 1226448 h 4495538"/>
                <a:gd name="connsiteX42" fmla="*/ 3111633 w 8598574"/>
                <a:gd name="connsiteY42" fmla="*/ 923449 h 4495538"/>
                <a:gd name="connsiteX43" fmla="*/ 2984348 w 8598574"/>
                <a:gd name="connsiteY43" fmla="*/ 693601 h 4495538"/>
                <a:gd name="connsiteX44" fmla="*/ 2676405 w 8598574"/>
                <a:gd name="connsiteY44" fmla="*/ 585967 h 4495538"/>
                <a:gd name="connsiteX45" fmla="*/ 2119217 w 8598574"/>
                <a:gd name="connsiteY45" fmla="*/ 566443 h 4495538"/>
                <a:gd name="connsiteX46" fmla="*/ 1039071 w 8598574"/>
                <a:gd name="connsiteY46" fmla="*/ 571261 h 4495538"/>
                <a:gd name="connsiteX47" fmla="*/ 525747 w 8598574"/>
                <a:gd name="connsiteY47" fmla="*/ 537284 h 4495538"/>
                <a:gd name="connsiteX48" fmla="*/ 251907 w 8598574"/>
                <a:gd name="connsiteY48" fmla="*/ 483404 h 4495538"/>
                <a:gd name="connsiteX49" fmla="*/ 110170 w 8598574"/>
                <a:gd name="connsiteY49" fmla="*/ 0 h 4495538"/>
                <a:gd name="connsiteX50" fmla="*/ 0 w 8598574"/>
                <a:gd name="connsiteY50" fmla="*/ 0 h 4495538"/>
                <a:gd name="connsiteX51" fmla="*/ 0 w 8598574"/>
                <a:gd name="connsiteY51" fmla="*/ 0 h 4495538"/>
                <a:gd name="connsiteX52" fmla="*/ 0 w 8598574"/>
                <a:gd name="connsiteY52" fmla="*/ 0 h 4495538"/>
                <a:gd name="connsiteX0" fmla="*/ 0 w 8598575"/>
                <a:gd name="connsiteY0" fmla="*/ 0 h 4495539"/>
                <a:gd name="connsiteX1" fmla="*/ 31948 w 8598575"/>
                <a:gd name="connsiteY1" fmla="*/ 703363 h 4495539"/>
                <a:gd name="connsiteX2" fmla="*/ 518268 w 8598575"/>
                <a:gd name="connsiteY2" fmla="*/ 967187 h 4495539"/>
                <a:gd name="connsiteX3" fmla="*/ 2808127 w 8598575"/>
                <a:gd name="connsiteY3" fmla="*/ 1128449 h 4495539"/>
                <a:gd name="connsiteX4" fmla="*/ 3218268 w 8598575"/>
                <a:gd name="connsiteY4" fmla="*/ 916903 h 4495539"/>
                <a:gd name="connsiteX5" fmla="*/ 3265161 w 8598575"/>
                <a:gd name="connsiteY5" fmla="*/ 1407106 h 4495539"/>
                <a:gd name="connsiteX6" fmla="*/ 2695802 w 8598575"/>
                <a:gd name="connsiteY6" fmla="*/ 1795680 h 4495539"/>
                <a:gd name="connsiteX7" fmla="*/ 606125 w 8598575"/>
                <a:gd name="connsiteY7" fmla="*/ 1982551 h 4495539"/>
                <a:gd name="connsiteX8" fmla="*/ 51472 w 8598575"/>
                <a:gd name="connsiteY8" fmla="*/ 1872761 h 4495539"/>
                <a:gd name="connsiteX9" fmla="*/ 47922 w 8598575"/>
                <a:gd name="connsiteY9" fmla="*/ 2265011 h 4495539"/>
                <a:gd name="connsiteX10" fmla="*/ 990007 w 8598575"/>
                <a:gd name="connsiteY10" fmla="*/ 2800267 h 4495539"/>
                <a:gd name="connsiteX11" fmla="*/ 6425224 w 8598575"/>
                <a:gd name="connsiteY11" fmla="*/ 2902830 h 4495539"/>
                <a:gd name="connsiteX12" fmla="*/ 6682709 w 8598575"/>
                <a:gd name="connsiteY12" fmla="*/ 2856937 h 4495539"/>
                <a:gd name="connsiteX13" fmla="*/ 6682709 w 8598575"/>
                <a:gd name="connsiteY13" fmla="*/ 2856937 h 4495539"/>
                <a:gd name="connsiteX14" fmla="*/ 6287670 w 8598575"/>
                <a:gd name="connsiteY14" fmla="*/ 3582105 h 4495539"/>
                <a:gd name="connsiteX15" fmla="*/ 5374490 w 8598575"/>
                <a:gd name="connsiteY15" fmla="*/ 3860890 h 4495539"/>
                <a:gd name="connsiteX16" fmla="*/ 4220051 w 8598575"/>
                <a:gd name="connsiteY16" fmla="*/ 3665271 h 4495539"/>
                <a:gd name="connsiteX17" fmla="*/ 3560173 w 8598575"/>
                <a:gd name="connsiteY17" fmla="*/ 3525943 h 4495539"/>
                <a:gd name="connsiteX18" fmla="*/ 3536592 w 8598575"/>
                <a:gd name="connsiteY18" fmla="*/ 3938858 h 4495539"/>
                <a:gd name="connsiteX19" fmla="*/ 4577565 w 8598575"/>
                <a:gd name="connsiteY19" fmla="*/ 4495539 h 4495539"/>
                <a:gd name="connsiteX20" fmla="*/ 8597180 w 8598575"/>
                <a:gd name="connsiteY20" fmla="*/ 4495539 h 4495539"/>
                <a:gd name="connsiteX21" fmla="*/ 8598575 w 8598575"/>
                <a:gd name="connsiteY21" fmla="*/ 3855819 h 4495539"/>
                <a:gd name="connsiteX22" fmla="*/ 5222864 w 8598575"/>
                <a:gd name="connsiteY22" fmla="*/ 3904755 h 4495539"/>
                <a:gd name="connsiteX23" fmla="*/ 4269622 w 8598575"/>
                <a:gd name="connsiteY23" fmla="*/ 3870651 h 4495539"/>
                <a:gd name="connsiteX24" fmla="*/ 4157297 w 8598575"/>
                <a:gd name="connsiteY24" fmla="*/ 3362273 h 4495539"/>
                <a:gd name="connsiteX25" fmla="*/ 4440645 w 8598575"/>
                <a:gd name="connsiteY25" fmla="*/ 3161837 h 4495539"/>
                <a:gd name="connsiteX26" fmla="*/ 5208030 w 8598575"/>
                <a:gd name="connsiteY26" fmla="*/ 3122663 h 4495539"/>
                <a:gd name="connsiteX27" fmla="*/ 5863091 w 8598575"/>
                <a:gd name="connsiteY27" fmla="*/ 3073727 h 4495539"/>
                <a:gd name="connsiteX28" fmla="*/ 6083051 w 8598575"/>
                <a:gd name="connsiteY28" fmla="*/ 2946568 h 4495539"/>
                <a:gd name="connsiteX29" fmla="*/ 6224788 w 8598575"/>
                <a:gd name="connsiteY29" fmla="*/ 2824608 h 4495539"/>
                <a:gd name="connsiteX30" fmla="*/ 6146566 w 8598575"/>
                <a:gd name="connsiteY30" fmla="*/ 2594887 h 4495539"/>
                <a:gd name="connsiteX31" fmla="*/ 5863218 w 8598575"/>
                <a:gd name="connsiteY31" fmla="*/ 2316230 h 4495539"/>
                <a:gd name="connsiteX32" fmla="*/ 5242514 w 8598575"/>
                <a:gd name="connsiteY32" fmla="*/ 2286944 h 4495539"/>
                <a:gd name="connsiteX33" fmla="*/ 3932646 w 8598575"/>
                <a:gd name="connsiteY33" fmla="*/ 2247770 h 4495539"/>
                <a:gd name="connsiteX34" fmla="*/ 2872023 w 8598575"/>
                <a:gd name="connsiteY34" fmla="*/ 2247770 h 4495539"/>
                <a:gd name="connsiteX35" fmla="*/ 1478989 w 8598575"/>
                <a:gd name="connsiteY35" fmla="*/ 2306468 h 4495539"/>
                <a:gd name="connsiteX36" fmla="*/ 569866 w 8598575"/>
                <a:gd name="connsiteY36" fmla="*/ 2154968 h 4495539"/>
                <a:gd name="connsiteX37" fmla="*/ 364486 w 8598575"/>
                <a:gd name="connsiteY37" fmla="*/ 1705287 h 4495539"/>
                <a:gd name="connsiteX38" fmla="*/ 560104 w 8598575"/>
                <a:gd name="connsiteY38" fmla="*/ 1446281 h 4495539"/>
                <a:gd name="connsiteX39" fmla="*/ 829000 w 8598575"/>
                <a:gd name="connsiteY39" fmla="*/ 1348535 h 4495539"/>
                <a:gd name="connsiteX40" fmla="*/ 2373533 w 8598575"/>
                <a:gd name="connsiteY40" fmla="*/ 1348535 h 4495539"/>
                <a:gd name="connsiteX41" fmla="*/ 3003999 w 8598575"/>
                <a:gd name="connsiteY41" fmla="*/ 1226448 h 4495539"/>
                <a:gd name="connsiteX42" fmla="*/ 3111633 w 8598575"/>
                <a:gd name="connsiteY42" fmla="*/ 923449 h 4495539"/>
                <a:gd name="connsiteX43" fmla="*/ 2984348 w 8598575"/>
                <a:gd name="connsiteY43" fmla="*/ 693601 h 4495539"/>
                <a:gd name="connsiteX44" fmla="*/ 2676405 w 8598575"/>
                <a:gd name="connsiteY44" fmla="*/ 585967 h 4495539"/>
                <a:gd name="connsiteX45" fmla="*/ 2119217 w 8598575"/>
                <a:gd name="connsiteY45" fmla="*/ 566443 h 4495539"/>
                <a:gd name="connsiteX46" fmla="*/ 1039071 w 8598575"/>
                <a:gd name="connsiteY46" fmla="*/ 571261 h 4495539"/>
                <a:gd name="connsiteX47" fmla="*/ 525747 w 8598575"/>
                <a:gd name="connsiteY47" fmla="*/ 537284 h 4495539"/>
                <a:gd name="connsiteX48" fmla="*/ 251907 w 8598575"/>
                <a:gd name="connsiteY48" fmla="*/ 483404 h 4495539"/>
                <a:gd name="connsiteX49" fmla="*/ 110170 w 8598575"/>
                <a:gd name="connsiteY49" fmla="*/ 0 h 4495539"/>
                <a:gd name="connsiteX50" fmla="*/ 0 w 8598575"/>
                <a:gd name="connsiteY50" fmla="*/ 0 h 4495539"/>
                <a:gd name="connsiteX51" fmla="*/ 0 w 8598575"/>
                <a:gd name="connsiteY51" fmla="*/ 0 h 4495539"/>
                <a:gd name="connsiteX52" fmla="*/ 0 w 8598575"/>
                <a:gd name="connsiteY52" fmla="*/ 0 h 4495539"/>
                <a:gd name="connsiteX0" fmla="*/ 0 w 8598575"/>
                <a:gd name="connsiteY0" fmla="*/ 0 h 4495539"/>
                <a:gd name="connsiteX1" fmla="*/ 31948 w 8598575"/>
                <a:gd name="connsiteY1" fmla="*/ 703363 h 4495539"/>
                <a:gd name="connsiteX2" fmla="*/ 518268 w 8598575"/>
                <a:gd name="connsiteY2" fmla="*/ 967187 h 4495539"/>
                <a:gd name="connsiteX3" fmla="*/ 2808127 w 8598575"/>
                <a:gd name="connsiteY3" fmla="*/ 1128449 h 4495539"/>
                <a:gd name="connsiteX4" fmla="*/ 3237318 w 8598575"/>
                <a:gd name="connsiteY4" fmla="*/ 950241 h 4495539"/>
                <a:gd name="connsiteX5" fmla="*/ 3265161 w 8598575"/>
                <a:gd name="connsiteY5" fmla="*/ 1407106 h 4495539"/>
                <a:gd name="connsiteX6" fmla="*/ 2695802 w 8598575"/>
                <a:gd name="connsiteY6" fmla="*/ 1795680 h 4495539"/>
                <a:gd name="connsiteX7" fmla="*/ 606125 w 8598575"/>
                <a:gd name="connsiteY7" fmla="*/ 1982551 h 4495539"/>
                <a:gd name="connsiteX8" fmla="*/ 51472 w 8598575"/>
                <a:gd name="connsiteY8" fmla="*/ 1872761 h 4495539"/>
                <a:gd name="connsiteX9" fmla="*/ 47922 w 8598575"/>
                <a:gd name="connsiteY9" fmla="*/ 2265011 h 4495539"/>
                <a:gd name="connsiteX10" fmla="*/ 990007 w 8598575"/>
                <a:gd name="connsiteY10" fmla="*/ 2800267 h 4495539"/>
                <a:gd name="connsiteX11" fmla="*/ 6425224 w 8598575"/>
                <a:gd name="connsiteY11" fmla="*/ 2902830 h 4495539"/>
                <a:gd name="connsiteX12" fmla="*/ 6682709 w 8598575"/>
                <a:gd name="connsiteY12" fmla="*/ 2856937 h 4495539"/>
                <a:gd name="connsiteX13" fmla="*/ 6682709 w 8598575"/>
                <a:gd name="connsiteY13" fmla="*/ 2856937 h 4495539"/>
                <a:gd name="connsiteX14" fmla="*/ 6287670 w 8598575"/>
                <a:gd name="connsiteY14" fmla="*/ 3582105 h 4495539"/>
                <a:gd name="connsiteX15" fmla="*/ 5374490 w 8598575"/>
                <a:gd name="connsiteY15" fmla="*/ 3860890 h 4495539"/>
                <a:gd name="connsiteX16" fmla="*/ 4220051 w 8598575"/>
                <a:gd name="connsiteY16" fmla="*/ 3665271 h 4495539"/>
                <a:gd name="connsiteX17" fmla="*/ 3560173 w 8598575"/>
                <a:gd name="connsiteY17" fmla="*/ 3525943 h 4495539"/>
                <a:gd name="connsiteX18" fmla="*/ 3536592 w 8598575"/>
                <a:gd name="connsiteY18" fmla="*/ 3938858 h 4495539"/>
                <a:gd name="connsiteX19" fmla="*/ 4577565 w 8598575"/>
                <a:gd name="connsiteY19" fmla="*/ 4495539 h 4495539"/>
                <a:gd name="connsiteX20" fmla="*/ 8597180 w 8598575"/>
                <a:gd name="connsiteY20" fmla="*/ 4495539 h 4495539"/>
                <a:gd name="connsiteX21" fmla="*/ 8598575 w 8598575"/>
                <a:gd name="connsiteY21" fmla="*/ 3855819 h 4495539"/>
                <a:gd name="connsiteX22" fmla="*/ 5222864 w 8598575"/>
                <a:gd name="connsiteY22" fmla="*/ 3904755 h 4495539"/>
                <a:gd name="connsiteX23" fmla="*/ 4269622 w 8598575"/>
                <a:gd name="connsiteY23" fmla="*/ 3870651 h 4495539"/>
                <a:gd name="connsiteX24" fmla="*/ 4157297 w 8598575"/>
                <a:gd name="connsiteY24" fmla="*/ 3362273 h 4495539"/>
                <a:gd name="connsiteX25" fmla="*/ 4440645 w 8598575"/>
                <a:gd name="connsiteY25" fmla="*/ 3161837 h 4495539"/>
                <a:gd name="connsiteX26" fmla="*/ 5208030 w 8598575"/>
                <a:gd name="connsiteY26" fmla="*/ 3122663 h 4495539"/>
                <a:gd name="connsiteX27" fmla="*/ 5863091 w 8598575"/>
                <a:gd name="connsiteY27" fmla="*/ 3073727 h 4495539"/>
                <a:gd name="connsiteX28" fmla="*/ 6083051 w 8598575"/>
                <a:gd name="connsiteY28" fmla="*/ 2946568 h 4495539"/>
                <a:gd name="connsiteX29" fmla="*/ 6224788 w 8598575"/>
                <a:gd name="connsiteY29" fmla="*/ 2824608 h 4495539"/>
                <a:gd name="connsiteX30" fmla="*/ 6146566 w 8598575"/>
                <a:gd name="connsiteY30" fmla="*/ 2594887 h 4495539"/>
                <a:gd name="connsiteX31" fmla="*/ 5863218 w 8598575"/>
                <a:gd name="connsiteY31" fmla="*/ 2316230 h 4495539"/>
                <a:gd name="connsiteX32" fmla="*/ 5242514 w 8598575"/>
                <a:gd name="connsiteY32" fmla="*/ 2286944 h 4495539"/>
                <a:gd name="connsiteX33" fmla="*/ 3932646 w 8598575"/>
                <a:gd name="connsiteY33" fmla="*/ 2247770 h 4495539"/>
                <a:gd name="connsiteX34" fmla="*/ 2872023 w 8598575"/>
                <a:gd name="connsiteY34" fmla="*/ 2247770 h 4495539"/>
                <a:gd name="connsiteX35" fmla="*/ 1478989 w 8598575"/>
                <a:gd name="connsiteY35" fmla="*/ 2306468 h 4495539"/>
                <a:gd name="connsiteX36" fmla="*/ 569866 w 8598575"/>
                <a:gd name="connsiteY36" fmla="*/ 2154968 h 4495539"/>
                <a:gd name="connsiteX37" fmla="*/ 364486 w 8598575"/>
                <a:gd name="connsiteY37" fmla="*/ 1705287 h 4495539"/>
                <a:gd name="connsiteX38" fmla="*/ 560104 w 8598575"/>
                <a:gd name="connsiteY38" fmla="*/ 1446281 h 4495539"/>
                <a:gd name="connsiteX39" fmla="*/ 829000 w 8598575"/>
                <a:gd name="connsiteY39" fmla="*/ 1348535 h 4495539"/>
                <a:gd name="connsiteX40" fmla="*/ 2373533 w 8598575"/>
                <a:gd name="connsiteY40" fmla="*/ 1348535 h 4495539"/>
                <a:gd name="connsiteX41" fmla="*/ 3003999 w 8598575"/>
                <a:gd name="connsiteY41" fmla="*/ 1226448 h 4495539"/>
                <a:gd name="connsiteX42" fmla="*/ 3111633 w 8598575"/>
                <a:gd name="connsiteY42" fmla="*/ 923449 h 4495539"/>
                <a:gd name="connsiteX43" fmla="*/ 2984348 w 8598575"/>
                <a:gd name="connsiteY43" fmla="*/ 693601 h 4495539"/>
                <a:gd name="connsiteX44" fmla="*/ 2676405 w 8598575"/>
                <a:gd name="connsiteY44" fmla="*/ 585967 h 4495539"/>
                <a:gd name="connsiteX45" fmla="*/ 2119217 w 8598575"/>
                <a:gd name="connsiteY45" fmla="*/ 566443 h 4495539"/>
                <a:gd name="connsiteX46" fmla="*/ 1039071 w 8598575"/>
                <a:gd name="connsiteY46" fmla="*/ 571261 h 4495539"/>
                <a:gd name="connsiteX47" fmla="*/ 525747 w 8598575"/>
                <a:gd name="connsiteY47" fmla="*/ 537284 h 4495539"/>
                <a:gd name="connsiteX48" fmla="*/ 251907 w 8598575"/>
                <a:gd name="connsiteY48" fmla="*/ 483404 h 4495539"/>
                <a:gd name="connsiteX49" fmla="*/ 110170 w 8598575"/>
                <a:gd name="connsiteY49" fmla="*/ 0 h 4495539"/>
                <a:gd name="connsiteX50" fmla="*/ 0 w 8598575"/>
                <a:gd name="connsiteY50" fmla="*/ 0 h 4495539"/>
                <a:gd name="connsiteX51" fmla="*/ 0 w 8598575"/>
                <a:gd name="connsiteY51" fmla="*/ 0 h 4495539"/>
                <a:gd name="connsiteX52" fmla="*/ 0 w 8598575"/>
                <a:gd name="connsiteY52" fmla="*/ 0 h 4495539"/>
                <a:gd name="connsiteX0" fmla="*/ 0 w 8598575"/>
                <a:gd name="connsiteY0" fmla="*/ 0 h 4495539"/>
                <a:gd name="connsiteX1" fmla="*/ 31948 w 8598575"/>
                <a:gd name="connsiteY1" fmla="*/ 703363 h 4495539"/>
                <a:gd name="connsiteX2" fmla="*/ 518268 w 8598575"/>
                <a:gd name="connsiteY2" fmla="*/ 967187 h 4495539"/>
                <a:gd name="connsiteX3" fmla="*/ 2808127 w 8598575"/>
                <a:gd name="connsiteY3" fmla="*/ 1128449 h 4495539"/>
                <a:gd name="connsiteX4" fmla="*/ 3237318 w 8598575"/>
                <a:gd name="connsiteY4" fmla="*/ 950241 h 4495539"/>
                <a:gd name="connsiteX5" fmla="*/ 3265161 w 8598575"/>
                <a:gd name="connsiteY5" fmla="*/ 1407106 h 4495539"/>
                <a:gd name="connsiteX6" fmla="*/ 2695802 w 8598575"/>
                <a:gd name="connsiteY6" fmla="*/ 1795680 h 4495539"/>
                <a:gd name="connsiteX7" fmla="*/ 606125 w 8598575"/>
                <a:gd name="connsiteY7" fmla="*/ 1982551 h 4495539"/>
                <a:gd name="connsiteX8" fmla="*/ 51472 w 8598575"/>
                <a:gd name="connsiteY8" fmla="*/ 1872761 h 4495539"/>
                <a:gd name="connsiteX9" fmla="*/ 47922 w 8598575"/>
                <a:gd name="connsiteY9" fmla="*/ 2265011 h 4495539"/>
                <a:gd name="connsiteX10" fmla="*/ 990007 w 8598575"/>
                <a:gd name="connsiteY10" fmla="*/ 2800267 h 4495539"/>
                <a:gd name="connsiteX11" fmla="*/ 6425224 w 8598575"/>
                <a:gd name="connsiteY11" fmla="*/ 2902830 h 4495539"/>
                <a:gd name="connsiteX12" fmla="*/ 6682709 w 8598575"/>
                <a:gd name="connsiteY12" fmla="*/ 2856937 h 4495539"/>
                <a:gd name="connsiteX13" fmla="*/ 6682709 w 8598575"/>
                <a:gd name="connsiteY13" fmla="*/ 2856937 h 4495539"/>
                <a:gd name="connsiteX14" fmla="*/ 6287670 w 8598575"/>
                <a:gd name="connsiteY14" fmla="*/ 3582105 h 4495539"/>
                <a:gd name="connsiteX15" fmla="*/ 5374490 w 8598575"/>
                <a:gd name="connsiteY15" fmla="*/ 3860890 h 4495539"/>
                <a:gd name="connsiteX16" fmla="*/ 4220051 w 8598575"/>
                <a:gd name="connsiteY16" fmla="*/ 3665271 h 4495539"/>
                <a:gd name="connsiteX17" fmla="*/ 3560173 w 8598575"/>
                <a:gd name="connsiteY17" fmla="*/ 3525943 h 4495539"/>
                <a:gd name="connsiteX18" fmla="*/ 3536592 w 8598575"/>
                <a:gd name="connsiteY18" fmla="*/ 3938858 h 4495539"/>
                <a:gd name="connsiteX19" fmla="*/ 4577565 w 8598575"/>
                <a:gd name="connsiteY19" fmla="*/ 4495539 h 4495539"/>
                <a:gd name="connsiteX20" fmla="*/ 8597180 w 8598575"/>
                <a:gd name="connsiteY20" fmla="*/ 4495539 h 4495539"/>
                <a:gd name="connsiteX21" fmla="*/ 8598575 w 8598575"/>
                <a:gd name="connsiteY21" fmla="*/ 3855819 h 4495539"/>
                <a:gd name="connsiteX22" fmla="*/ 5222864 w 8598575"/>
                <a:gd name="connsiteY22" fmla="*/ 3904755 h 4495539"/>
                <a:gd name="connsiteX23" fmla="*/ 4269622 w 8598575"/>
                <a:gd name="connsiteY23" fmla="*/ 3870651 h 4495539"/>
                <a:gd name="connsiteX24" fmla="*/ 4157297 w 8598575"/>
                <a:gd name="connsiteY24" fmla="*/ 3362273 h 4495539"/>
                <a:gd name="connsiteX25" fmla="*/ 4440645 w 8598575"/>
                <a:gd name="connsiteY25" fmla="*/ 3161837 h 4495539"/>
                <a:gd name="connsiteX26" fmla="*/ 5208030 w 8598575"/>
                <a:gd name="connsiteY26" fmla="*/ 3122663 h 4495539"/>
                <a:gd name="connsiteX27" fmla="*/ 5863091 w 8598575"/>
                <a:gd name="connsiteY27" fmla="*/ 3073727 h 4495539"/>
                <a:gd name="connsiteX28" fmla="*/ 6083051 w 8598575"/>
                <a:gd name="connsiteY28" fmla="*/ 2946568 h 4495539"/>
                <a:gd name="connsiteX29" fmla="*/ 6224788 w 8598575"/>
                <a:gd name="connsiteY29" fmla="*/ 2824608 h 4495539"/>
                <a:gd name="connsiteX30" fmla="*/ 6146566 w 8598575"/>
                <a:gd name="connsiteY30" fmla="*/ 2594887 h 4495539"/>
                <a:gd name="connsiteX31" fmla="*/ 5863218 w 8598575"/>
                <a:gd name="connsiteY31" fmla="*/ 2316230 h 4495539"/>
                <a:gd name="connsiteX32" fmla="*/ 5242514 w 8598575"/>
                <a:gd name="connsiteY32" fmla="*/ 2286944 h 4495539"/>
                <a:gd name="connsiteX33" fmla="*/ 3932646 w 8598575"/>
                <a:gd name="connsiteY33" fmla="*/ 2247770 h 4495539"/>
                <a:gd name="connsiteX34" fmla="*/ 2872023 w 8598575"/>
                <a:gd name="connsiteY34" fmla="*/ 2247770 h 4495539"/>
                <a:gd name="connsiteX35" fmla="*/ 1478989 w 8598575"/>
                <a:gd name="connsiteY35" fmla="*/ 2306468 h 4495539"/>
                <a:gd name="connsiteX36" fmla="*/ 569866 w 8598575"/>
                <a:gd name="connsiteY36" fmla="*/ 2154968 h 4495539"/>
                <a:gd name="connsiteX37" fmla="*/ 364486 w 8598575"/>
                <a:gd name="connsiteY37" fmla="*/ 1705287 h 4495539"/>
                <a:gd name="connsiteX38" fmla="*/ 560104 w 8598575"/>
                <a:gd name="connsiteY38" fmla="*/ 1446281 h 4495539"/>
                <a:gd name="connsiteX39" fmla="*/ 829000 w 8598575"/>
                <a:gd name="connsiteY39" fmla="*/ 1348535 h 4495539"/>
                <a:gd name="connsiteX40" fmla="*/ 2373533 w 8598575"/>
                <a:gd name="connsiteY40" fmla="*/ 1348535 h 4495539"/>
                <a:gd name="connsiteX41" fmla="*/ 3003999 w 8598575"/>
                <a:gd name="connsiteY41" fmla="*/ 1226448 h 4495539"/>
                <a:gd name="connsiteX42" fmla="*/ 3111633 w 8598575"/>
                <a:gd name="connsiteY42" fmla="*/ 923449 h 4495539"/>
                <a:gd name="connsiteX43" fmla="*/ 2984348 w 8598575"/>
                <a:gd name="connsiteY43" fmla="*/ 693601 h 4495539"/>
                <a:gd name="connsiteX44" fmla="*/ 2676405 w 8598575"/>
                <a:gd name="connsiteY44" fmla="*/ 585967 h 4495539"/>
                <a:gd name="connsiteX45" fmla="*/ 2119217 w 8598575"/>
                <a:gd name="connsiteY45" fmla="*/ 566443 h 4495539"/>
                <a:gd name="connsiteX46" fmla="*/ 1039071 w 8598575"/>
                <a:gd name="connsiteY46" fmla="*/ 571261 h 4495539"/>
                <a:gd name="connsiteX47" fmla="*/ 525747 w 8598575"/>
                <a:gd name="connsiteY47" fmla="*/ 537284 h 4495539"/>
                <a:gd name="connsiteX48" fmla="*/ 251907 w 8598575"/>
                <a:gd name="connsiteY48" fmla="*/ 483404 h 4495539"/>
                <a:gd name="connsiteX49" fmla="*/ 110170 w 8598575"/>
                <a:gd name="connsiteY49" fmla="*/ 0 h 4495539"/>
                <a:gd name="connsiteX50" fmla="*/ 0 w 8598575"/>
                <a:gd name="connsiteY50" fmla="*/ 0 h 4495539"/>
                <a:gd name="connsiteX51" fmla="*/ 0 w 8598575"/>
                <a:gd name="connsiteY51" fmla="*/ 0 h 4495539"/>
                <a:gd name="connsiteX52" fmla="*/ 0 w 8598575"/>
                <a:gd name="connsiteY52" fmla="*/ 0 h 449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598575" h="4495539">
                  <a:moveTo>
                    <a:pt x="0" y="0"/>
                  </a:moveTo>
                  <a:lnTo>
                    <a:pt x="31948" y="703363"/>
                  </a:lnTo>
                  <a:cubicBezTo>
                    <a:pt x="31948" y="703363"/>
                    <a:pt x="39301" y="933084"/>
                    <a:pt x="518268" y="967187"/>
                  </a:cubicBezTo>
                  <a:cubicBezTo>
                    <a:pt x="997234" y="1001291"/>
                    <a:pt x="2707846" y="901136"/>
                    <a:pt x="2808127" y="1128449"/>
                  </a:cubicBezTo>
                  <a:lnTo>
                    <a:pt x="3237318" y="950241"/>
                  </a:lnTo>
                  <a:cubicBezTo>
                    <a:pt x="3303993" y="1133425"/>
                    <a:pt x="3265161" y="1290597"/>
                    <a:pt x="3265161" y="1407106"/>
                  </a:cubicBezTo>
                  <a:cubicBezTo>
                    <a:pt x="3265161" y="1407106"/>
                    <a:pt x="3157527" y="1754224"/>
                    <a:pt x="2695802" y="1795680"/>
                  </a:cubicBezTo>
                  <a:cubicBezTo>
                    <a:pt x="2233951" y="1837136"/>
                    <a:pt x="798320" y="1706682"/>
                    <a:pt x="606125" y="1982551"/>
                  </a:cubicBezTo>
                  <a:lnTo>
                    <a:pt x="51472" y="1872761"/>
                  </a:lnTo>
                  <a:cubicBezTo>
                    <a:pt x="50289" y="2003511"/>
                    <a:pt x="49105" y="2134261"/>
                    <a:pt x="47922" y="2265011"/>
                  </a:cubicBezTo>
                  <a:cubicBezTo>
                    <a:pt x="47922" y="2265011"/>
                    <a:pt x="194604" y="2730666"/>
                    <a:pt x="990007" y="2800267"/>
                  </a:cubicBezTo>
                  <a:cubicBezTo>
                    <a:pt x="1785411" y="2869868"/>
                    <a:pt x="6425224" y="2902830"/>
                    <a:pt x="6425224" y="2902830"/>
                  </a:cubicBezTo>
                  <a:lnTo>
                    <a:pt x="6682709" y="2856937"/>
                  </a:lnTo>
                  <a:lnTo>
                    <a:pt x="6682709" y="2856937"/>
                  </a:lnTo>
                  <a:cubicBezTo>
                    <a:pt x="6682709" y="3150047"/>
                    <a:pt x="6533746" y="3422746"/>
                    <a:pt x="6287670" y="3582105"/>
                  </a:cubicBezTo>
                  <a:cubicBezTo>
                    <a:pt x="6026381" y="3751354"/>
                    <a:pt x="5677362" y="3917813"/>
                    <a:pt x="5374490" y="3860890"/>
                  </a:cubicBezTo>
                  <a:cubicBezTo>
                    <a:pt x="4802722" y="3753255"/>
                    <a:pt x="4220051" y="3665271"/>
                    <a:pt x="4220051" y="3665271"/>
                  </a:cubicBezTo>
                  <a:lnTo>
                    <a:pt x="3560173" y="3525943"/>
                  </a:lnTo>
                  <a:lnTo>
                    <a:pt x="3536592" y="3938858"/>
                  </a:lnTo>
                  <a:cubicBezTo>
                    <a:pt x="3536592" y="3938858"/>
                    <a:pt x="3580458" y="4372565"/>
                    <a:pt x="4577565" y="4495539"/>
                  </a:cubicBezTo>
                  <a:lnTo>
                    <a:pt x="8597180" y="4495539"/>
                  </a:lnTo>
                  <a:lnTo>
                    <a:pt x="8598575" y="3855819"/>
                  </a:lnTo>
                  <a:lnTo>
                    <a:pt x="5222864" y="3904755"/>
                  </a:lnTo>
                  <a:lnTo>
                    <a:pt x="4269622" y="3870651"/>
                  </a:lnTo>
                  <a:lnTo>
                    <a:pt x="4157297" y="3362273"/>
                  </a:lnTo>
                  <a:lnTo>
                    <a:pt x="4440645" y="3161837"/>
                  </a:lnTo>
                  <a:lnTo>
                    <a:pt x="5208030" y="3122663"/>
                  </a:lnTo>
                  <a:lnTo>
                    <a:pt x="5863091" y="3073727"/>
                  </a:lnTo>
                  <a:lnTo>
                    <a:pt x="6083051" y="2946568"/>
                  </a:lnTo>
                  <a:lnTo>
                    <a:pt x="6224788" y="2824608"/>
                  </a:lnTo>
                  <a:lnTo>
                    <a:pt x="6146566" y="2594887"/>
                  </a:lnTo>
                  <a:lnTo>
                    <a:pt x="5863218" y="2316230"/>
                  </a:lnTo>
                  <a:lnTo>
                    <a:pt x="5242514" y="2286944"/>
                  </a:lnTo>
                  <a:lnTo>
                    <a:pt x="3932646" y="2247770"/>
                  </a:lnTo>
                  <a:lnTo>
                    <a:pt x="2872023" y="2247770"/>
                  </a:lnTo>
                  <a:lnTo>
                    <a:pt x="1478989" y="2306468"/>
                  </a:lnTo>
                  <a:lnTo>
                    <a:pt x="569866" y="2154968"/>
                  </a:lnTo>
                  <a:lnTo>
                    <a:pt x="364486" y="1705287"/>
                  </a:lnTo>
                  <a:lnTo>
                    <a:pt x="560104" y="1446281"/>
                  </a:lnTo>
                  <a:lnTo>
                    <a:pt x="829000" y="1348535"/>
                  </a:lnTo>
                  <a:lnTo>
                    <a:pt x="2373533" y="1348535"/>
                  </a:lnTo>
                  <a:lnTo>
                    <a:pt x="3003999" y="1226448"/>
                  </a:lnTo>
                  <a:lnTo>
                    <a:pt x="3111633" y="923449"/>
                  </a:lnTo>
                  <a:lnTo>
                    <a:pt x="2984348" y="693601"/>
                  </a:lnTo>
                  <a:lnTo>
                    <a:pt x="2676405" y="585967"/>
                  </a:lnTo>
                  <a:lnTo>
                    <a:pt x="2119217" y="566443"/>
                  </a:lnTo>
                  <a:lnTo>
                    <a:pt x="1039071" y="571261"/>
                  </a:lnTo>
                  <a:lnTo>
                    <a:pt x="525747" y="537284"/>
                  </a:lnTo>
                  <a:lnTo>
                    <a:pt x="251907" y="483404"/>
                  </a:lnTo>
                  <a:lnTo>
                    <a:pt x="11017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6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E3ED922-7C56-96A6-CBDE-2DBC6019C1BD}"/>
                </a:ext>
              </a:extLst>
            </p:cNvPr>
            <p:cNvSpPr/>
            <p:nvPr/>
          </p:nvSpPr>
          <p:spPr>
            <a:xfrm flipH="1">
              <a:off x="198028" y="681932"/>
              <a:ext cx="8773323" cy="4697381"/>
            </a:xfrm>
            <a:custGeom>
              <a:avLst/>
              <a:gdLst>
                <a:gd name="connsiteX0" fmla="*/ 4919642 w 8958872"/>
                <a:gd name="connsiteY0" fmla="*/ 4334880 h 4796727"/>
                <a:gd name="connsiteX1" fmla="*/ 4808569 w 8958872"/>
                <a:gd name="connsiteY1" fmla="*/ 4326304 h 4796727"/>
                <a:gd name="connsiteX2" fmla="*/ 4632977 w 8958872"/>
                <a:gd name="connsiteY2" fmla="*/ 4197060 h 4796727"/>
                <a:gd name="connsiteX3" fmla="*/ 4720773 w 8958872"/>
                <a:gd name="connsiteY3" fmla="*/ 4029227 h 4796727"/>
                <a:gd name="connsiteX4" fmla="*/ 4914741 w 8958872"/>
                <a:gd name="connsiteY4" fmla="*/ 3980224 h 4796727"/>
                <a:gd name="connsiteX5" fmla="*/ 6553057 w 8958872"/>
                <a:gd name="connsiteY5" fmla="*/ 3889570 h 4796727"/>
                <a:gd name="connsiteX6" fmla="*/ 6882393 w 8958872"/>
                <a:gd name="connsiteY6" fmla="*/ 3699481 h 4796727"/>
                <a:gd name="connsiteX7" fmla="*/ 7012046 w 8958872"/>
                <a:gd name="connsiteY7" fmla="*/ 3351972 h 4796727"/>
                <a:gd name="connsiteX8" fmla="*/ 6818282 w 8958872"/>
                <a:gd name="connsiteY8" fmla="*/ 3045911 h 4796727"/>
                <a:gd name="connsiteX9" fmla="*/ 5671625 w 8958872"/>
                <a:gd name="connsiteY9" fmla="*/ 2787219 h 4796727"/>
                <a:gd name="connsiteX10" fmla="*/ 3386682 w 8958872"/>
                <a:gd name="connsiteY10" fmla="*/ 2796407 h 4796727"/>
                <a:gd name="connsiteX11" fmla="*/ 2244312 w 8958872"/>
                <a:gd name="connsiteY11" fmla="*/ 2796815 h 4796727"/>
                <a:gd name="connsiteX12" fmla="*/ 1139511 w 8958872"/>
                <a:gd name="connsiteY12" fmla="*/ 2766393 h 4796727"/>
                <a:gd name="connsiteX13" fmla="*/ 853255 w 8958872"/>
                <a:gd name="connsiteY13" fmla="*/ 2671450 h 4796727"/>
                <a:gd name="connsiteX14" fmla="*/ 711148 w 8958872"/>
                <a:gd name="connsiteY14" fmla="*/ 2418475 h 4796727"/>
                <a:gd name="connsiteX15" fmla="*/ 832633 w 8958872"/>
                <a:gd name="connsiteY15" fmla="*/ 2208582 h 4796727"/>
                <a:gd name="connsiteX16" fmla="*/ 1445164 w 8958872"/>
                <a:gd name="connsiteY16" fmla="*/ 2069945 h 4796727"/>
                <a:gd name="connsiteX17" fmla="*/ 2514642 w 8958872"/>
                <a:gd name="connsiteY17" fmla="*/ 2076479 h 4796727"/>
                <a:gd name="connsiteX18" fmla="*/ 3354013 w 8958872"/>
                <a:gd name="connsiteY18" fmla="*/ 1869444 h 4796727"/>
                <a:gd name="connsiteX19" fmla="*/ 3486728 w 8958872"/>
                <a:gd name="connsiteY19" fmla="*/ 1637295 h 4796727"/>
                <a:gd name="connsiteX20" fmla="*/ 3378515 w 8958872"/>
                <a:gd name="connsiteY20" fmla="*/ 1344301 h 4796727"/>
                <a:gd name="connsiteX21" fmla="*/ 3105530 w 8958872"/>
                <a:gd name="connsiteY21" fmla="*/ 1176876 h 4796727"/>
                <a:gd name="connsiteX22" fmla="*/ 1973982 w 8958872"/>
                <a:gd name="connsiteY22" fmla="*/ 1075400 h 4796727"/>
                <a:gd name="connsiteX23" fmla="*/ 844271 w 8958872"/>
                <a:gd name="connsiteY23" fmla="*/ 1095613 h 4796727"/>
                <a:gd name="connsiteX24" fmla="*/ 565162 w 8958872"/>
                <a:gd name="connsiteY24" fmla="*/ 1045386 h 4796727"/>
                <a:gd name="connsiteX25" fmla="*/ 400391 w 8958872"/>
                <a:gd name="connsiteY25" fmla="*/ 639278 h 4796727"/>
                <a:gd name="connsiteX26" fmla="*/ 384873 w 8958872"/>
                <a:gd name="connsiteY26" fmla="*/ 489208 h 4796727"/>
                <a:gd name="connsiteX27" fmla="*/ 380790 w 8958872"/>
                <a:gd name="connsiteY27" fmla="*/ 458377 h 4796727"/>
                <a:gd name="connsiteX28" fmla="*/ 527593 w 8958872"/>
                <a:gd name="connsiteY28" fmla="*/ 460215 h 4796727"/>
                <a:gd name="connsiteX29" fmla="*/ 398553 w 8958872"/>
                <a:gd name="connsiteY29" fmla="*/ 230107 h 4796727"/>
                <a:gd name="connsiteX30" fmla="*/ 269513 w 8958872"/>
                <a:gd name="connsiteY30" fmla="*/ 0 h 4796727"/>
                <a:gd name="connsiteX31" fmla="*/ 134757 w 8958872"/>
                <a:gd name="connsiteY31" fmla="*/ 226841 h 4796727"/>
                <a:gd name="connsiteX32" fmla="*/ 0 w 8958872"/>
                <a:gd name="connsiteY32" fmla="*/ 453477 h 4796727"/>
                <a:gd name="connsiteX33" fmla="*/ 162729 w 8958872"/>
                <a:gd name="connsiteY33" fmla="*/ 455519 h 4796727"/>
                <a:gd name="connsiteX34" fmla="*/ 404270 w 8958872"/>
                <a:gd name="connsiteY34" fmla="*/ 1145432 h 4796727"/>
                <a:gd name="connsiteX35" fmla="*/ 718498 w 8958872"/>
                <a:gd name="connsiteY35" fmla="*/ 1203010 h 4796727"/>
                <a:gd name="connsiteX36" fmla="*/ 2728620 w 8958872"/>
                <a:gd name="connsiteY36" fmla="*/ 1244458 h 4796727"/>
                <a:gd name="connsiteX37" fmla="*/ 3173725 w 8958872"/>
                <a:gd name="connsiteY37" fmla="*/ 1587475 h 4796727"/>
                <a:gd name="connsiteX38" fmla="*/ 3153308 w 8958872"/>
                <a:gd name="connsiteY38" fmla="*/ 1546640 h 4796727"/>
                <a:gd name="connsiteX39" fmla="*/ 2810290 w 8958872"/>
                <a:gd name="connsiteY39" fmla="*/ 1848822 h 4796727"/>
                <a:gd name="connsiteX40" fmla="*/ 1088671 w 8958872"/>
                <a:gd name="connsiteY40" fmla="*/ 1848822 h 4796727"/>
                <a:gd name="connsiteX41" fmla="*/ 215202 w 8958872"/>
                <a:gd name="connsiteY41" fmla="*/ 2497696 h 4796727"/>
                <a:gd name="connsiteX42" fmla="*/ 1266101 w 8958872"/>
                <a:gd name="connsiteY42" fmla="*/ 3078988 h 4796727"/>
                <a:gd name="connsiteX43" fmla="*/ 5528497 w 8958872"/>
                <a:gd name="connsiteY43" fmla="*/ 3094913 h 4796727"/>
                <a:gd name="connsiteX44" fmla="*/ 6305390 w 8958872"/>
                <a:gd name="connsiteY44" fmla="*/ 3435889 h 4796727"/>
                <a:gd name="connsiteX45" fmla="*/ 5976053 w 8958872"/>
                <a:gd name="connsiteY45" fmla="*/ 3581467 h 4796727"/>
                <a:gd name="connsiteX46" fmla="*/ 4697905 w 8958872"/>
                <a:gd name="connsiteY46" fmla="*/ 3581467 h 4796727"/>
                <a:gd name="connsiteX47" fmla="*/ 3804428 w 8958872"/>
                <a:gd name="connsiteY47" fmla="*/ 4189097 h 4796727"/>
                <a:gd name="connsiteX48" fmla="*/ 4697905 w 8958872"/>
                <a:gd name="connsiteY48" fmla="*/ 4796728 h 4796727"/>
                <a:gd name="connsiteX49" fmla="*/ 6665558 w 8958872"/>
                <a:gd name="connsiteY49" fmla="*/ 4796728 h 4796727"/>
                <a:gd name="connsiteX50" fmla="*/ 8957239 w 8958872"/>
                <a:gd name="connsiteY50" fmla="*/ 4796728 h 4796727"/>
                <a:gd name="connsiteX51" fmla="*/ 8958872 w 8958872"/>
                <a:gd name="connsiteY51" fmla="*/ 4316708 h 4796727"/>
                <a:gd name="connsiteX52" fmla="*/ 4919642 w 8958872"/>
                <a:gd name="connsiteY52" fmla="*/ 4334880 h 4796727"/>
                <a:gd name="connsiteX0" fmla="*/ 4919642 w 8958872"/>
                <a:gd name="connsiteY0" fmla="*/ 4334880 h 4796728"/>
                <a:gd name="connsiteX1" fmla="*/ 4808569 w 8958872"/>
                <a:gd name="connsiteY1" fmla="*/ 4326304 h 4796728"/>
                <a:gd name="connsiteX2" fmla="*/ 4632977 w 8958872"/>
                <a:gd name="connsiteY2" fmla="*/ 4197060 h 4796728"/>
                <a:gd name="connsiteX3" fmla="*/ 4720773 w 8958872"/>
                <a:gd name="connsiteY3" fmla="*/ 4029227 h 4796728"/>
                <a:gd name="connsiteX4" fmla="*/ 4914741 w 8958872"/>
                <a:gd name="connsiteY4" fmla="*/ 3980224 h 4796728"/>
                <a:gd name="connsiteX5" fmla="*/ 6553057 w 8958872"/>
                <a:gd name="connsiteY5" fmla="*/ 3889570 h 4796728"/>
                <a:gd name="connsiteX6" fmla="*/ 6882393 w 8958872"/>
                <a:gd name="connsiteY6" fmla="*/ 3699481 h 4796728"/>
                <a:gd name="connsiteX7" fmla="*/ 7012046 w 8958872"/>
                <a:gd name="connsiteY7" fmla="*/ 3351972 h 4796728"/>
                <a:gd name="connsiteX8" fmla="*/ 6818282 w 8958872"/>
                <a:gd name="connsiteY8" fmla="*/ 3045911 h 4796728"/>
                <a:gd name="connsiteX9" fmla="*/ 5671625 w 8958872"/>
                <a:gd name="connsiteY9" fmla="*/ 2787219 h 4796728"/>
                <a:gd name="connsiteX10" fmla="*/ 3386682 w 8958872"/>
                <a:gd name="connsiteY10" fmla="*/ 2796407 h 4796728"/>
                <a:gd name="connsiteX11" fmla="*/ 2244312 w 8958872"/>
                <a:gd name="connsiteY11" fmla="*/ 2796815 h 4796728"/>
                <a:gd name="connsiteX12" fmla="*/ 1139511 w 8958872"/>
                <a:gd name="connsiteY12" fmla="*/ 2766393 h 4796728"/>
                <a:gd name="connsiteX13" fmla="*/ 853255 w 8958872"/>
                <a:gd name="connsiteY13" fmla="*/ 2671450 h 4796728"/>
                <a:gd name="connsiteX14" fmla="*/ 711148 w 8958872"/>
                <a:gd name="connsiteY14" fmla="*/ 2418475 h 4796728"/>
                <a:gd name="connsiteX15" fmla="*/ 832633 w 8958872"/>
                <a:gd name="connsiteY15" fmla="*/ 2208582 h 4796728"/>
                <a:gd name="connsiteX16" fmla="*/ 1445164 w 8958872"/>
                <a:gd name="connsiteY16" fmla="*/ 2069945 h 4796728"/>
                <a:gd name="connsiteX17" fmla="*/ 2514642 w 8958872"/>
                <a:gd name="connsiteY17" fmla="*/ 2076479 h 4796728"/>
                <a:gd name="connsiteX18" fmla="*/ 3354013 w 8958872"/>
                <a:gd name="connsiteY18" fmla="*/ 1869444 h 4796728"/>
                <a:gd name="connsiteX19" fmla="*/ 3486728 w 8958872"/>
                <a:gd name="connsiteY19" fmla="*/ 1637295 h 4796728"/>
                <a:gd name="connsiteX20" fmla="*/ 3378515 w 8958872"/>
                <a:gd name="connsiteY20" fmla="*/ 1344301 h 4796728"/>
                <a:gd name="connsiteX21" fmla="*/ 3105530 w 8958872"/>
                <a:gd name="connsiteY21" fmla="*/ 1176876 h 4796728"/>
                <a:gd name="connsiteX22" fmla="*/ 1973982 w 8958872"/>
                <a:gd name="connsiteY22" fmla="*/ 1075400 h 4796728"/>
                <a:gd name="connsiteX23" fmla="*/ 844271 w 8958872"/>
                <a:gd name="connsiteY23" fmla="*/ 1095613 h 4796728"/>
                <a:gd name="connsiteX24" fmla="*/ 565162 w 8958872"/>
                <a:gd name="connsiteY24" fmla="*/ 1045386 h 4796728"/>
                <a:gd name="connsiteX25" fmla="*/ 400391 w 8958872"/>
                <a:gd name="connsiteY25" fmla="*/ 639278 h 4796728"/>
                <a:gd name="connsiteX26" fmla="*/ 384873 w 8958872"/>
                <a:gd name="connsiteY26" fmla="*/ 489208 h 4796728"/>
                <a:gd name="connsiteX27" fmla="*/ 380790 w 8958872"/>
                <a:gd name="connsiteY27" fmla="*/ 458377 h 4796728"/>
                <a:gd name="connsiteX28" fmla="*/ 527593 w 8958872"/>
                <a:gd name="connsiteY28" fmla="*/ 460215 h 4796728"/>
                <a:gd name="connsiteX29" fmla="*/ 398553 w 8958872"/>
                <a:gd name="connsiteY29" fmla="*/ 230107 h 4796728"/>
                <a:gd name="connsiteX30" fmla="*/ 269513 w 8958872"/>
                <a:gd name="connsiteY30" fmla="*/ 0 h 4796728"/>
                <a:gd name="connsiteX31" fmla="*/ 134757 w 8958872"/>
                <a:gd name="connsiteY31" fmla="*/ 226841 h 4796728"/>
                <a:gd name="connsiteX32" fmla="*/ 0 w 8958872"/>
                <a:gd name="connsiteY32" fmla="*/ 453477 h 4796728"/>
                <a:gd name="connsiteX33" fmla="*/ 162729 w 8958872"/>
                <a:gd name="connsiteY33" fmla="*/ 455519 h 4796728"/>
                <a:gd name="connsiteX34" fmla="*/ 404270 w 8958872"/>
                <a:gd name="connsiteY34" fmla="*/ 1145432 h 4796728"/>
                <a:gd name="connsiteX35" fmla="*/ 718498 w 8958872"/>
                <a:gd name="connsiteY35" fmla="*/ 1203010 h 4796728"/>
                <a:gd name="connsiteX36" fmla="*/ 2728620 w 8958872"/>
                <a:gd name="connsiteY36" fmla="*/ 1244458 h 4796728"/>
                <a:gd name="connsiteX37" fmla="*/ 3153308 w 8958872"/>
                <a:gd name="connsiteY37" fmla="*/ 1546640 h 4796728"/>
                <a:gd name="connsiteX38" fmla="*/ 2810290 w 8958872"/>
                <a:gd name="connsiteY38" fmla="*/ 1848822 h 4796728"/>
                <a:gd name="connsiteX39" fmla="*/ 1088671 w 8958872"/>
                <a:gd name="connsiteY39" fmla="*/ 1848822 h 4796728"/>
                <a:gd name="connsiteX40" fmla="*/ 215202 w 8958872"/>
                <a:gd name="connsiteY40" fmla="*/ 2497696 h 4796728"/>
                <a:gd name="connsiteX41" fmla="*/ 1266101 w 8958872"/>
                <a:gd name="connsiteY41" fmla="*/ 3078988 h 4796728"/>
                <a:gd name="connsiteX42" fmla="*/ 5528497 w 8958872"/>
                <a:gd name="connsiteY42" fmla="*/ 3094913 h 4796728"/>
                <a:gd name="connsiteX43" fmla="*/ 6305390 w 8958872"/>
                <a:gd name="connsiteY43" fmla="*/ 3435889 h 4796728"/>
                <a:gd name="connsiteX44" fmla="*/ 5976053 w 8958872"/>
                <a:gd name="connsiteY44" fmla="*/ 3581467 h 4796728"/>
                <a:gd name="connsiteX45" fmla="*/ 4697905 w 8958872"/>
                <a:gd name="connsiteY45" fmla="*/ 3581467 h 4796728"/>
                <a:gd name="connsiteX46" fmla="*/ 3804428 w 8958872"/>
                <a:gd name="connsiteY46" fmla="*/ 4189097 h 4796728"/>
                <a:gd name="connsiteX47" fmla="*/ 4697905 w 8958872"/>
                <a:gd name="connsiteY47" fmla="*/ 4796728 h 4796728"/>
                <a:gd name="connsiteX48" fmla="*/ 6665558 w 8958872"/>
                <a:gd name="connsiteY48" fmla="*/ 4796728 h 4796728"/>
                <a:gd name="connsiteX49" fmla="*/ 8957239 w 8958872"/>
                <a:gd name="connsiteY49" fmla="*/ 4796728 h 4796728"/>
                <a:gd name="connsiteX50" fmla="*/ 8958872 w 8958872"/>
                <a:gd name="connsiteY50" fmla="*/ 4316708 h 4796728"/>
                <a:gd name="connsiteX51" fmla="*/ 4919642 w 8958872"/>
                <a:gd name="connsiteY51" fmla="*/ 4334880 h 4796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8958872" h="4796728">
                  <a:moveTo>
                    <a:pt x="4919642" y="4334880"/>
                  </a:moveTo>
                  <a:cubicBezTo>
                    <a:pt x="4884115" y="4335084"/>
                    <a:pt x="4845526" y="4332838"/>
                    <a:pt x="4808569" y="4326304"/>
                  </a:cubicBezTo>
                  <a:cubicBezTo>
                    <a:pt x="4724653" y="4311808"/>
                    <a:pt x="4648495" y="4275669"/>
                    <a:pt x="4632977" y="4197060"/>
                  </a:cubicBezTo>
                  <a:cubicBezTo>
                    <a:pt x="4619910" y="4131111"/>
                    <a:pt x="4663195" y="4063937"/>
                    <a:pt x="4720773" y="4029227"/>
                  </a:cubicBezTo>
                  <a:cubicBezTo>
                    <a:pt x="4778555" y="3994517"/>
                    <a:pt x="4847771" y="3985737"/>
                    <a:pt x="4914741" y="3980224"/>
                  </a:cubicBezTo>
                  <a:cubicBezTo>
                    <a:pt x="5462344" y="3935714"/>
                    <a:pt x="6031793" y="4063529"/>
                    <a:pt x="6553057" y="3889570"/>
                  </a:cubicBezTo>
                  <a:cubicBezTo>
                    <a:pt x="6674542" y="3849143"/>
                    <a:pt x="6792965" y="3790952"/>
                    <a:pt x="6882393" y="3699481"/>
                  </a:cubicBezTo>
                  <a:cubicBezTo>
                    <a:pt x="6971823" y="3608010"/>
                    <a:pt x="7028993" y="3478766"/>
                    <a:pt x="7012046" y="3351972"/>
                  </a:cubicBezTo>
                  <a:cubicBezTo>
                    <a:pt x="6995916" y="3229262"/>
                    <a:pt x="6914246" y="3124111"/>
                    <a:pt x="6818282" y="3045911"/>
                  </a:cubicBezTo>
                  <a:cubicBezTo>
                    <a:pt x="6508138" y="2792936"/>
                    <a:pt x="6071812" y="2784156"/>
                    <a:pt x="5671625" y="2787219"/>
                  </a:cubicBezTo>
                  <a:lnTo>
                    <a:pt x="3386682" y="2796407"/>
                  </a:lnTo>
                  <a:lnTo>
                    <a:pt x="2244312" y="2796815"/>
                  </a:lnTo>
                  <a:cubicBezTo>
                    <a:pt x="1876998" y="2796815"/>
                    <a:pt x="1504171" y="2823562"/>
                    <a:pt x="1139511" y="2766393"/>
                  </a:cubicBezTo>
                  <a:cubicBezTo>
                    <a:pt x="1039464" y="2750671"/>
                    <a:pt x="937580" y="2727599"/>
                    <a:pt x="853255" y="2671450"/>
                  </a:cubicBezTo>
                  <a:cubicBezTo>
                    <a:pt x="768930" y="2615302"/>
                    <a:pt x="704614" y="2519543"/>
                    <a:pt x="711148" y="2418475"/>
                  </a:cubicBezTo>
                  <a:cubicBezTo>
                    <a:pt x="716457" y="2335375"/>
                    <a:pt x="768113" y="2261055"/>
                    <a:pt x="832633" y="2208582"/>
                  </a:cubicBezTo>
                  <a:cubicBezTo>
                    <a:pt x="998425" y="2073621"/>
                    <a:pt x="1231391" y="2068720"/>
                    <a:pt x="1445164" y="2069945"/>
                  </a:cubicBezTo>
                  <a:lnTo>
                    <a:pt x="2514642" y="2076479"/>
                  </a:lnTo>
                  <a:cubicBezTo>
                    <a:pt x="2810086" y="2078317"/>
                    <a:pt x="3136157" y="2068925"/>
                    <a:pt x="3354013" y="1869444"/>
                  </a:cubicBezTo>
                  <a:cubicBezTo>
                    <a:pt x="3421187" y="1807986"/>
                    <a:pt x="3475090" y="1727541"/>
                    <a:pt x="3486728" y="1637295"/>
                  </a:cubicBezTo>
                  <a:cubicBezTo>
                    <a:pt x="3500612" y="1530510"/>
                    <a:pt x="3452835" y="1422296"/>
                    <a:pt x="3378515" y="1344301"/>
                  </a:cubicBezTo>
                  <a:cubicBezTo>
                    <a:pt x="3304194" y="1266305"/>
                    <a:pt x="3205985" y="1215261"/>
                    <a:pt x="3105530" y="1176876"/>
                  </a:cubicBezTo>
                  <a:cubicBezTo>
                    <a:pt x="2744749" y="1039465"/>
                    <a:pt x="2352730" y="1054370"/>
                    <a:pt x="1973982" y="1075400"/>
                  </a:cubicBezTo>
                  <a:cubicBezTo>
                    <a:pt x="1596459" y="1096430"/>
                    <a:pt x="1221794" y="1089692"/>
                    <a:pt x="844271" y="1095613"/>
                  </a:cubicBezTo>
                  <a:cubicBezTo>
                    <a:pt x="748308" y="1097042"/>
                    <a:pt x="646016" y="1097042"/>
                    <a:pt x="565162" y="1045386"/>
                  </a:cubicBezTo>
                  <a:cubicBezTo>
                    <a:pt x="437143" y="963715"/>
                    <a:pt x="412437" y="790573"/>
                    <a:pt x="400391" y="639278"/>
                  </a:cubicBezTo>
                  <a:cubicBezTo>
                    <a:pt x="396511" y="589050"/>
                    <a:pt x="389569" y="539231"/>
                    <a:pt x="384873" y="489208"/>
                  </a:cubicBezTo>
                  <a:cubicBezTo>
                    <a:pt x="384057" y="479816"/>
                    <a:pt x="381607" y="468790"/>
                    <a:pt x="380790" y="458377"/>
                  </a:cubicBezTo>
                  <a:lnTo>
                    <a:pt x="527593" y="460215"/>
                  </a:lnTo>
                  <a:lnTo>
                    <a:pt x="398553" y="230107"/>
                  </a:lnTo>
                  <a:lnTo>
                    <a:pt x="269513" y="0"/>
                  </a:lnTo>
                  <a:lnTo>
                    <a:pt x="134757" y="226841"/>
                  </a:lnTo>
                  <a:lnTo>
                    <a:pt x="0" y="453477"/>
                  </a:lnTo>
                  <a:lnTo>
                    <a:pt x="162729" y="455519"/>
                  </a:lnTo>
                  <a:cubicBezTo>
                    <a:pt x="162729" y="703185"/>
                    <a:pt x="144557" y="1011288"/>
                    <a:pt x="404270" y="1145432"/>
                  </a:cubicBezTo>
                  <a:cubicBezTo>
                    <a:pt x="499621" y="1194843"/>
                    <a:pt x="611101" y="1199539"/>
                    <a:pt x="718498" y="1203010"/>
                  </a:cubicBezTo>
                  <a:cubicBezTo>
                    <a:pt x="1387382" y="1224245"/>
                    <a:pt x="2322818" y="1187186"/>
                    <a:pt x="2728620" y="1244458"/>
                  </a:cubicBezTo>
                  <a:cubicBezTo>
                    <a:pt x="3134422" y="1301730"/>
                    <a:pt x="3139696" y="1445913"/>
                    <a:pt x="3153308" y="1546640"/>
                  </a:cubicBezTo>
                  <a:cubicBezTo>
                    <a:pt x="3153308" y="1724682"/>
                    <a:pt x="2988537" y="1848822"/>
                    <a:pt x="2810290" y="1848822"/>
                  </a:cubicBezTo>
                  <a:lnTo>
                    <a:pt x="1088671" y="1848822"/>
                  </a:lnTo>
                  <a:cubicBezTo>
                    <a:pt x="730341" y="1848822"/>
                    <a:pt x="215202" y="2139366"/>
                    <a:pt x="215202" y="2497696"/>
                  </a:cubicBezTo>
                  <a:cubicBezTo>
                    <a:pt x="215202" y="2818662"/>
                    <a:pt x="945135" y="3078988"/>
                    <a:pt x="1266101" y="3078988"/>
                  </a:cubicBezTo>
                  <a:lnTo>
                    <a:pt x="5528497" y="3094913"/>
                  </a:lnTo>
                  <a:cubicBezTo>
                    <a:pt x="5781064" y="3095730"/>
                    <a:pt x="6305390" y="3065308"/>
                    <a:pt x="6305390" y="3435889"/>
                  </a:cubicBezTo>
                  <a:cubicBezTo>
                    <a:pt x="6305390" y="3516335"/>
                    <a:pt x="6056498" y="3581467"/>
                    <a:pt x="5976053" y="3581467"/>
                  </a:cubicBezTo>
                  <a:lnTo>
                    <a:pt x="4697905" y="3581467"/>
                  </a:lnTo>
                  <a:cubicBezTo>
                    <a:pt x="4362443" y="3581467"/>
                    <a:pt x="3804428" y="3853430"/>
                    <a:pt x="3804428" y="4189097"/>
                  </a:cubicBezTo>
                  <a:cubicBezTo>
                    <a:pt x="3804428" y="4524764"/>
                    <a:pt x="4362239" y="4796728"/>
                    <a:pt x="4697905" y="4796728"/>
                  </a:cubicBezTo>
                  <a:lnTo>
                    <a:pt x="6665558" y="4796728"/>
                  </a:lnTo>
                  <a:lnTo>
                    <a:pt x="8957239" y="4796728"/>
                  </a:lnTo>
                  <a:cubicBezTo>
                    <a:pt x="8957851" y="4636653"/>
                    <a:pt x="8958464" y="4476783"/>
                    <a:pt x="8958872" y="4316708"/>
                  </a:cubicBezTo>
                  <a:lnTo>
                    <a:pt x="4919642" y="433488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041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Graphic 1">
              <a:extLst>
                <a:ext uri="{FF2B5EF4-FFF2-40B4-BE49-F238E27FC236}">
                  <a16:creationId xmlns:a16="http://schemas.microsoft.com/office/drawing/2014/main" id="{DCEA49EF-D4BA-351A-34B9-C9F3DC9822AE}"/>
                </a:ext>
              </a:extLst>
            </p:cNvPr>
            <p:cNvSpPr/>
            <p:nvPr/>
          </p:nvSpPr>
          <p:spPr>
            <a:xfrm flipH="1">
              <a:off x="221908" y="1100695"/>
              <a:ext cx="8509829" cy="4024552"/>
            </a:xfrm>
            <a:custGeom>
              <a:avLst/>
              <a:gdLst>
                <a:gd name="connsiteX0" fmla="*/ 8509830 w 8509829"/>
                <a:gd name="connsiteY0" fmla="*/ 4023800 h 4024552"/>
                <a:gd name="connsiteX1" fmla="*/ 4430376 w 8509829"/>
                <a:gd name="connsiteY1" fmla="*/ 4023800 h 4024552"/>
                <a:gd name="connsiteX2" fmla="*/ 4391328 w 8509829"/>
                <a:gd name="connsiteY2" fmla="*/ 4024307 h 4024552"/>
                <a:gd name="connsiteX3" fmla="*/ 3828181 w 8509829"/>
                <a:gd name="connsiteY3" fmla="*/ 3641818 h 4024552"/>
                <a:gd name="connsiteX4" fmla="*/ 4433672 w 8509829"/>
                <a:gd name="connsiteY4" fmla="*/ 3231946 h 4024552"/>
                <a:gd name="connsiteX5" fmla="*/ 5737708 w 8509829"/>
                <a:gd name="connsiteY5" fmla="*/ 3231946 h 4024552"/>
                <a:gd name="connsiteX6" fmla="*/ 6315180 w 8509829"/>
                <a:gd name="connsiteY6" fmla="*/ 2859346 h 4024552"/>
                <a:gd name="connsiteX7" fmla="*/ 5644526 w 8509829"/>
                <a:gd name="connsiteY7" fmla="*/ 2449473 h 4024552"/>
                <a:gd name="connsiteX8" fmla="*/ 1135802 w 8509829"/>
                <a:gd name="connsiteY8" fmla="*/ 2449473 h 4024552"/>
                <a:gd name="connsiteX9" fmla="*/ 962116 w 8509829"/>
                <a:gd name="connsiteY9" fmla="*/ 2438697 h 4024552"/>
                <a:gd name="connsiteX10" fmla="*/ 176982 w 8509829"/>
                <a:gd name="connsiteY10" fmla="*/ 1926642 h 4024552"/>
                <a:gd name="connsiteX11" fmla="*/ 1154945 w 8509829"/>
                <a:gd name="connsiteY11" fmla="*/ 1480891 h 4024552"/>
                <a:gd name="connsiteX12" fmla="*/ 2449600 w 8509829"/>
                <a:gd name="connsiteY12" fmla="*/ 1480638 h 4024552"/>
                <a:gd name="connsiteX13" fmla="*/ 3027072 w 8509829"/>
                <a:gd name="connsiteY13" fmla="*/ 1145691 h 4024552"/>
                <a:gd name="connsiteX14" fmla="*/ 2711396 w 8509829"/>
                <a:gd name="connsiteY14" fmla="*/ 782980 h 4024552"/>
                <a:gd name="connsiteX15" fmla="*/ 2232303 w 8509829"/>
                <a:gd name="connsiteY15" fmla="*/ 698672 h 4024552"/>
                <a:gd name="connsiteX16" fmla="*/ 381981 w 8509829"/>
                <a:gd name="connsiteY16" fmla="*/ 698672 h 4024552"/>
                <a:gd name="connsiteX17" fmla="*/ 46654 w 8509829"/>
                <a:gd name="connsiteY17" fmla="*/ 437890 h 4024552"/>
                <a:gd name="connsiteX18" fmla="*/ 0 w 8509829"/>
                <a:gd name="connsiteY18" fmla="*/ 0 h 402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509829" h="4024552">
                  <a:moveTo>
                    <a:pt x="8509830" y="4023800"/>
                  </a:moveTo>
                  <a:lnTo>
                    <a:pt x="4430376" y="4023800"/>
                  </a:lnTo>
                  <a:cubicBezTo>
                    <a:pt x="4417318" y="4023800"/>
                    <a:pt x="4404386" y="4024053"/>
                    <a:pt x="4391328" y="4024307"/>
                  </a:cubicBezTo>
                  <a:cubicBezTo>
                    <a:pt x="4301316" y="4026589"/>
                    <a:pt x="3818546" y="4020884"/>
                    <a:pt x="3828181" y="3641818"/>
                  </a:cubicBezTo>
                  <a:cubicBezTo>
                    <a:pt x="3838831" y="3223832"/>
                    <a:pt x="4433672" y="3231946"/>
                    <a:pt x="4433672" y="3231946"/>
                  </a:cubicBezTo>
                  <a:lnTo>
                    <a:pt x="5737708" y="3231946"/>
                  </a:lnTo>
                  <a:cubicBezTo>
                    <a:pt x="5737708" y="3231946"/>
                    <a:pt x="6333817" y="3245257"/>
                    <a:pt x="6315180" y="2859346"/>
                  </a:cubicBezTo>
                  <a:cubicBezTo>
                    <a:pt x="6296544" y="2473434"/>
                    <a:pt x="5644526" y="2449473"/>
                    <a:pt x="5644526" y="2449473"/>
                  </a:cubicBezTo>
                  <a:lnTo>
                    <a:pt x="1135802" y="2449473"/>
                  </a:lnTo>
                  <a:cubicBezTo>
                    <a:pt x="1077738" y="2449473"/>
                    <a:pt x="1019800" y="2446050"/>
                    <a:pt x="962116" y="2438697"/>
                  </a:cubicBezTo>
                  <a:cubicBezTo>
                    <a:pt x="722126" y="2408144"/>
                    <a:pt x="169755" y="2297467"/>
                    <a:pt x="176982" y="1926642"/>
                  </a:cubicBezTo>
                  <a:cubicBezTo>
                    <a:pt x="186237" y="1452873"/>
                    <a:pt x="1154945" y="1480891"/>
                    <a:pt x="1154945" y="1480891"/>
                  </a:cubicBezTo>
                  <a:lnTo>
                    <a:pt x="2449600" y="1480638"/>
                  </a:lnTo>
                  <a:cubicBezTo>
                    <a:pt x="2449600" y="1480638"/>
                    <a:pt x="2943272" y="1490273"/>
                    <a:pt x="3027072" y="1145691"/>
                  </a:cubicBezTo>
                  <a:cubicBezTo>
                    <a:pt x="3071064" y="964779"/>
                    <a:pt x="2891801" y="850552"/>
                    <a:pt x="2711396" y="782980"/>
                  </a:cubicBezTo>
                  <a:cubicBezTo>
                    <a:pt x="2558375" y="725549"/>
                    <a:pt x="2395719" y="698672"/>
                    <a:pt x="2232303" y="698672"/>
                  </a:cubicBezTo>
                  <a:lnTo>
                    <a:pt x="381981" y="698672"/>
                  </a:lnTo>
                  <a:cubicBezTo>
                    <a:pt x="381981" y="698672"/>
                    <a:pt x="65291" y="689418"/>
                    <a:pt x="46654" y="437890"/>
                  </a:cubicBezTo>
                  <a:cubicBezTo>
                    <a:pt x="28018" y="186363"/>
                    <a:pt x="0" y="0"/>
                    <a:pt x="0" y="0"/>
                  </a:cubicBezTo>
                </a:path>
              </a:pathLst>
            </a:custGeom>
            <a:noFill/>
            <a:ln w="15875" cap="flat">
              <a:solidFill>
                <a:srgbClr val="FFFFFF"/>
              </a:solidFill>
              <a:prstDash val="lgDash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5BD5D96-5557-E2D2-9E05-CDACC9A57F49}"/>
                </a:ext>
              </a:extLst>
            </p:cNvPr>
            <p:cNvSpPr/>
            <p:nvPr/>
          </p:nvSpPr>
          <p:spPr>
            <a:xfrm flipH="1">
              <a:off x="1518283" y="4683408"/>
              <a:ext cx="637439" cy="964124"/>
            </a:xfrm>
            <a:custGeom>
              <a:avLst/>
              <a:gdLst>
                <a:gd name="connsiteX0" fmla="*/ 637440 w 637439"/>
                <a:gd name="connsiteY0" fmla="*/ 318721 h 964124"/>
                <a:gd name="connsiteX1" fmla="*/ 318720 w 637439"/>
                <a:gd name="connsiteY1" fmla="*/ 964125 h 964124"/>
                <a:gd name="connsiteX2" fmla="*/ 0 w 637439"/>
                <a:gd name="connsiteY2" fmla="*/ 318721 h 964124"/>
                <a:gd name="connsiteX3" fmla="*/ 318720 w 637439"/>
                <a:gd name="connsiteY3" fmla="*/ 0 h 964124"/>
                <a:gd name="connsiteX4" fmla="*/ 637440 w 637439"/>
                <a:gd name="connsiteY4" fmla="*/ 318721 h 964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439" h="964124">
                  <a:moveTo>
                    <a:pt x="637440" y="318721"/>
                  </a:moveTo>
                  <a:cubicBezTo>
                    <a:pt x="637440" y="494721"/>
                    <a:pt x="318720" y="964125"/>
                    <a:pt x="318720" y="964125"/>
                  </a:cubicBezTo>
                  <a:cubicBezTo>
                    <a:pt x="318720" y="964125"/>
                    <a:pt x="0" y="494721"/>
                    <a:pt x="0" y="318721"/>
                  </a:cubicBezTo>
                  <a:cubicBezTo>
                    <a:pt x="0" y="142720"/>
                    <a:pt x="142720" y="0"/>
                    <a:pt x="318720" y="0"/>
                  </a:cubicBezTo>
                  <a:cubicBezTo>
                    <a:pt x="494720" y="0"/>
                    <a:pt x="637440" y="142720"/>
                    <a:pt x="637440" y="318721"/>
                  </a:cubicBezTo>
                  <a:close/>
                </a:path>
              </a:pathLst>
            </a:custGeom>
            <a:solidFill>
              <a:schemeClr val="accent1"/>
            </a:solidFill>
            <a:ln w="2027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A9D146F-55A0-5532-7F17-8533A88CD07D}"/>
                </a:ext>
              </a:extLst>
            </p:cNvPr>
            <p:cNvSpPr/>
            <p:nvPr/>
          </p:nvSpPr>
          <p:spPr>
            <a:xfrm flipH="1">
              <a:off x="1563202" y="4724447"/>
              <a:ext cx="547602" cy="547603"/>
            </a:xfrm>
            <a:custGeom>
              <a:avLst/>
              <a:gdLst>
                <a:gd name="connsiteX0" fmla="*/ 547602 w 547602"/>
                <a:gd name="connsiteY0" fmla="*/ 273802 h 547603"/>
                <a:gd name="connsiteX1" fmla="*/ 273801 w 547602"/>
                <a:gd name="connsiteY1" fmla="*/ 547603 h 547603"/>
                <a:gd name="connsiteX2" fmla="*/ 0 w 547602"/>
                <a:gd name="connsiteY2" fmla="*/ 273802 h 547603"/>
                <a:gd name="connsiteX3" fmla="*/ 273801 w 547602"/>
                <a:gd name="connsiteY3" fmla="*/ 0 h 547603"/>
                <a:gd name="connsiteX4" fmla="*/ 547602 w 547602"/>
                <a:gd name="connsiteY4" fmla="*/ 273802 h 547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602" h="547603">
                  <a:moveTo>
                    <a:pt x="547602" y="273802"/>
                  </a:moveTo>
                  <a:cubicBezTo>
                    <a:pt x="547602" y="425018"/>
                    <a:pt x="425017" y="547603"/>
                    <a:pt x="273801" y="547603"/>
                  </a:cubicBezTo>
                  <a:cubicBezTo>
                    <a:pt x="122585" y="547603"/>
                    <a:pt x="0" y="425018"/>
                    <a:pt x="0" y="273802"/>
                  </a:cubicBezTo>
                  <a:cubicBezTo>
                    <a:pt x="0" y="122585"/>
                    <a:pt x="122585" y="0"/>
                    <a:pt x="273801" y="0"/>
                  </a:cubicBezTo>
                  <a:cubicBezTo>
                    <a:pt x="425017" y="0"/>
                    <a:pt x="547602" y="122585"/>
                    <a:pt x="547602" y="27380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52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1520493-9F12-A20D-BAEC-5B82505B99BA}"/>
                </a:ext>
              </a:extLst>
            </p:cNvPr>
            <p:cNvSpPr/>
            <p:nvPr/>
          </p:nvSpPr>
          <p:spPr>
            <a:xfrm flipH="1">
              <a:off x="4221604" y="4637247"/>
              <a:ext cx="637439" cy="964124"/>
            </a:xfrm>
            <a:custGeom>
              <a:avLst/>
              <a:gdLst>
                <a:gd name="connsiteX0" fmla="*/ 637440 w 637439"/>
                <a:gd name="connsiteY0" fmla="*/ 318721 h 964124"/>
                <a:gd name="connsiteX1" fmla="*/ 318720 w 637439"/>
                <a:gd name="connsiteY1" fmla="*/ 964125 h 964124"/>
                <a:gd name="connsiteX2" fmla="*/ 0 w 637439"/>
                <a:gd name="connsiteY2" fmla="*/ 318721 h 964124"/>
                <a:gd name="connsiteX3" fmla="*/ 318720 w 637439"/>
                <a:gd name="connsiteY3" fmla="*/ 0 h 964124"/>
                <a:gd name="connsiteX4" fmla="*/ 637440 w 637439"/>
                <a:gd name="connsiteY4" fmla="*/ 318721 h 964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439" h="964124">
                  <a:moveTo>
                    <a:pt x="637440" y="318721"/>
                  </a:moveTo>
                  <a:cubicBezTo>
                    <a:pt x="637440" y="494721"/>
                    <a:pt x="318720" y="964125"/>
                    <a:pt x="318720" y="964125"/>
                  </a:cubicBezTo>
                  <a:cubicBezTo>
                    <a:pt x="318720" y="964125"/>
                    <a:pt x="0" y="494721"/>
                    <a:pt x="0" y="318721"/>
                  </a:cubicBezTo>
                  <a:cubicBezTo>
                    <a:pt x="0" y="142720"/>
                    <a:pt x="142720" y="0"/>
                    <a:pt x="318720" y="0"/>
                  </a:cubicBezTo>
                  <a:cubicBezTo>
                    <a:pt x="494720" y="0"/>
                    <a:pt x="637440" y="142720"/>
                    <a:pt x="637440" y="318721"/>
                  </a:cubicBezTo>
                  <a:close/>
                </a:path>
              </a:pathLst>
            </a:custGeom>
            <a:solidFill>
              <a:schemeClr val="accent2"/>
            </a:solidFill>
            <a:ln w="2027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EAF6B2-50EE-E87E-FAC7-A4F2A5A22219}"/>
                </a:ext>
              </a:extLst>
            </p:cNvPr>
            <p:cNvSpPr/>
            <p:nvPr/>
          </p:nvSpPr>
          <p:spPr>
            <a:xfrm flipH="1">
              <a:off x="4266523" y="4678286"/>
              <a:ext cx="547602" cy="547603"/>
            </a:xfrm>
            <a:custGeom>
              <a:avLst/>
              <a:gdLst>
                <a:gd name="connsiteX0" fmla="*/ 547602 w 547602"/>
                <a:gd name="connsiteY0" fmla="*/ 273802 h 547603"/>
                <a:gd name="connsiteX1" fmla="*/ 273801 w 547602"/>
                <a:gd name="connsiteY1" fmla="*/ 547603 h 547603"/>
                <a:gd name="connsiteX2" fmla="*/ 0 w 547602"/>
                <a:gd name="connsiteY2" fmla="*/ 273802 h 547603"/>
                <a:gd name="connsiteX3" fmla="*/ 273801 w 547602"/>
                <a:gd name="connsiteY3" fmla="*/ 0 h 547603"/>
                <a:gd name="connsiteX4" fmla="*/ 547602 w 547602"/>
                <a:gd name="connsiteY4" fmla="*/ 273802 h 547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602" h="547603">
                  <a:moveTo>
                    <a:pt x="547602" y="273802"/>
                  </a:moveTo>
                  <a:cubicBezTo>
                    <a:pt x="547602" y="425018"/>
                    <a:pt x="425017" y="547603"/>
                    <a:pt x="273801" y="547603"/>
                  </a:cubicBezTo>
                  <a:cubicBezTo>
                    <a:pt x="122585" y="547603"/>
                    <a:pt x="0" y="425018"/>
                    <a:pt x="0" y="273802"/>
                  </a:cubicBezTo>
                  <a:cubicBezTo>
                    <a:pt x="0" y="122585"/>
                    <a:pt x="122585" y="0"/>
                    <a:pt x="273801" y="0"/>
                  </a:cubicBezTo>
                  <a:cubicBezTo>
                    <a:pt x="425017" y="0"/>
                    <a:pt x="547602" y="122585"/>
                    <a:pt x="547602" y="27380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52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E5A4DCC-8502-3A83-9E88-735D21BB589D}"/>
                </a:ext>
              </a:extLst>
            </p:cNvPr>
            <p:cNvSpPr/>
            <p:nvPr/>
          </p:nvSpPr>
          <p:spPr>
            <a:xfrm flipH="1">
              <a:off x="4814124" y="3179755"/>
              <a:ext cx="552840" cy="836168"/>
            </a:xfrm>
            <a:custGeom>
              <a:avLst/>
              <a:gdLst>
                <a:gd name="connsiteX0" fmla="*/ 637440 w 637439"/>
                <a:gd name="connsiteY0" fmla="*/ 318721 h 964124"/>
                <a:gd name="connsiteX1" fmla="*/ 318720 w 637439"/>
                <a:gd name="connsiteY1" fmla="*/ 964125 h 964124"/>
                <a:gd name="connsiteX2" fmla="*/ 0 w 637439"/>
                <a:gd name="connsiteY2" fmla="*/ 318721 h 964124"/>
                <a:gd name="connsiteX3" fmla="*/ 318720 w 637439"/>
                <a:gd name="connsiteY3" fmla="*/ 0 h 964124"/>
                <a:gd name="connsiteX4" fmla="*/ 637440 w 637439"/>
                <a:gd name="connsiteY4" fmla="*/ 318721 h 964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439" h="964124">
                  <a:moveTo>
                    <a:pt x="637440" y="318721"/>
                  </a:moveTo>
                  <a:cubicBezTo>
                    <a:pt x="637440" y="494721"/>
                    <a:pt x="318720" y="964125"/>
                    <a:pt x="318720" y="964125"/>
                  </a:cubicBezTo>
                  <a:cubicBezTo>
                    <a:pt x="318720" y="964125"/>
                    <a:pt x="0" y="494721"/>
                    <a:pt x="0" y="318721"/>
                  </a:cubicBezTo>
                  <a:cubicBezTo>
                    <a:pt x="0" y="142720"/>
                    <a:pt x="142720" y="0"/>
                    <a:pt x="318720" y="0"/>
                  </a:cubicBezTo>
                  <a:cubicBezTo>
                    <a:pt x="494720" y="0"/>
                    <a:pt x="637440" y="142720"/>
                    <a:pt x="637440" y="318721"/>
                  </a:cubicBezTo>
                  <a:close/>
                </a:path>
              </a:pathLst>
            </a:custGeom>
            <a:solidFill>
              <a:schemeClr val="accent4"/>
            </a:solidFill>
            <a:ln w="2027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752F8B3-BA8C-D988-2980-F7C0BCDF34B0}"/>
                </a:ext>
              </a:extLst>
            </p:cNvPr>
            <p:cNvSpPr/>
            <p:nvPr/>
          </p:nvSpPr>
          <p:spPr>
            <a:xfrm flipH="1">
              <a:off x="4853081" y="3215347"/>
              <a:ext cx="474926" cy="474927"/>
            </a:xfrm>
            <a:custGeom>
              <a:avLst/>
              <a:gdLst>
                <a:gd name="connsiteX0" fmla="*/ 547602 w 547602"/>
                <a:gd name="connsiteY0" fmla="*/ 273802 h 547603"/>
                <a:gd name="connsiteX1" fmla="*/ 273801 w 547602"/>
                <a:gd name="connsiteY1" fmla="*/ 547603 h 547603"/>
                <a:gd name="connsiteX2" fmla="*/ 0 w 547602"/>
                <a:gd name="connsiteY2" fmla="*/ 273802 h 547603"/>
                <a:gd name="connsiteX3" fmla="*/ 273801 w 547602"/>
                <a:gd name="connsiteY3" fmla="*/ 0 h 547603"/>
                <a:gd name="connsiteX4" fmla="*/ 547602 w 547602"/>
                <a:gd name="connsiteY4" fmla="*/ 273802 h 547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602" h="547603">
                  <a:moveTo>
                    <a:pt x="547602" y="273802"/>
                  </a:moveTo>
                  <a:cubicBezTo>
                    <a:pt x="547602" y="425018"/>
                    <a:pt x="425017" y="547603"/>
                    <a:pt x="273801" y="547603"/>
                  </a:cubicBezTo>
                  <a:cubicBezTo>
                    <a:pt x="122585" y="547603"/>
                    <a:pt x="0" y="425018"/>
                    <a:pt x="0" y="273802"/>
                  </a:cubicBezTo>
                  <a:cubicBezTo>
                    <a:pt x="0" y="122585"/>
                    <a:pt x="122585" y="0"/>
                    <a:pt x="273801" y="0"/>
                  </a:cubicBezTo>
                  <a:cubicBezTo>
                    <a:pt x="425017" y="0"/>
                    <a:pt x="547602" y="122585"/>
                    <a:pt x="547602" y="27380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52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5DEB67A-25AF-3ACF-25EB-DC9AEC205AFF}"/>
                </a:ext>
              </a:extLst>
            </p:cNvPr>
            <p:cNvSpPr/>
            <p:nvPr/>
          </p:nvSpPr>
          <p:spPr>
            <a:xfrm flipH="1">
              <a:off x="2006207" y="2813030"/>
              <a:ext cx="637439" cy="964124"/>
            </a:xfrm>
            <a:custGeom>
              <a:avLst/>
              <a:gdLst>
                <a:gd name="connsiteX0" fmla="*/ 637440 w 637439"/>
                <a:gd name="connsiteY0" fmla="*/ 318721 h 964124"/>
                <a:gd name="connsiteX1" fmla="*/ 318720 w 637439"/>
                <a:gd name="connsiteY1" fmla="*/ 964125 h 964124"/>
                <a:gd name="connsiteX2" fmla="*/ 0 w 637439"/>
                <a:gd name="connsiteY2" fmla="*/ 318721 h 964124"/>
                <a:gd name="connsiteX3" fmla="*/ 318720 w 637439"/>
                <a:gd name="connsiteY3" fmla="*/ 0 h 964124"/>
                <a:gd name="connsiteX4" fmla="*/ 637440 w 637439"/>
                <a:gd name="connsiteY4" fmla="*/ 318721 h 964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439" h="964124">
                  <a:moveTo>
                    <a:pt x="637440" y="318721"/>
                  </a:moveTo>
                  <a:cubicBezTo>
                    <a:pt x="637440" y="494721"/>
                    <a:pt x="318720" y="964125"/>
                    <a:pt x="318720" y="964125"/>
                  </a:cubicBezTo>
                  <a:cubicBezTo>
                    <a:pt x="318720" y="964125"/>
                    <a:pt x="0" y="494721"/>
                    <a:pt x="0" y="318721"/>
                  </a:cubicBezTo>
                  <a:cubicBezTo>
                    <a:pt x="0" y="142720"/>
                    <a:pt x="142720" y="0"/>
                    <a:pt x="318720" y="0"/>
                  </a:cubicBezTo>
                  <a:cubicBezTo>
                    <a:pt x="494720" y="0"/>
                    <a:pt x="637440" y="142720"/>
                    <a:pt x="637440" y="318721"/>
                  </a:cubicBezTo>
                  <a:close/>
                </a:path>
              </a:pathLst>
            </a:custGeom>
            <a:solidFill>
              <a:schemeClr val="accent3"/>
            </a:solidFill>
            <a:ln w="2027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313ECA4-DD6B-4A97-2025-86D03C7646B1}"/>
                </a:ext>
              </a:extLst>
            </p:cNvPr>
            <p:cNvSpPr/>
            <p:nvPr/>
          </p:nvSpPr>
          <p:spPr>
            <a:xfrm flipH="1">
              <a:off x="2051126" y="2854069"/>
              <a:ext cx="547602" cy="547603"/>
            </a:xfrm>
            <a:custGeom>
              <a:avLst/>
              <a:gdLst>
                <a:gd name="connsiteX0" fmla="*/ 547602 w 547602"/>
                <a:gd name="connsiteY0" fmla="*/ 273802 h 547603"/>
                <a:gd name="connsiteX1" fmla="*/ 273801 w 547602"/>
                <a:gd name="connsiteY1" fmla="*/ 547603 h 547603"/>
                <a:gd name="connsiteX2" fmla="*/ 0 w 547602"/>
                <a:gd name="connsiteY2" fmla="*/ 273802 h 547603"/>
                <a:gd name="connsiteX3" fmla="*/ 273801 w 547602"/>
                <a:gd name="connsiteY3" fmla="*/ 0 h 547603"/>
                <a:gd name="connsiteX4" fmla="*/ 547602 w 547602"/>
                <a:gd name="connsiteY4" fmla="*/ 273802 h 547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602" h="547603">
                  <a:moveTo>
                    <a:pt x="547602" y="273802"/>
                  </a:moveTo>
                  <a:cubicBezTo>
                    <a:pt x="547602" y="425018"/>
                    <a:pt x="425017" y="547603"/>
                    <a:pt x="273801" y="547603"/>
                  </a:cubicBezTo>
                  <a:cubicBezTo>
                    <a:pt x="122585" y="547603"/>
                    <a:pt x="0" y="425018"/>
                    <a:pt x="0" y="273802"/>
                  </a:cubicBezTo>
                  <a:cubicBezTo>
                    <a:pt x="0" y="122585"/>
                    <a:pt x="122585" y="0"/>
                    <a:pt x="273801" y="0"/>
                  </a:cubicBezTo>
                  <a:cubicBezTo>
                    <a:pt x="425017" y="0"/>
                    <a:pt x="547602" y="122585"/>
                    <a:pt x="547602" y="27380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52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442C13-F27F-533C-53CC-5EC473CE4806}"/>
                </a:ext>
              </a:extLst>
            </p:cNvPr>
            <p:cNvSpPr/>
            <p:nvPr/>
          </p:nvSpPr>
          <p:spPr>
            <a:xfrm flipH="1">
              <a:off x="7032032" y="3017042"/>
              <a:ext cx="552840" cy="836168"/>
            </a:xfrm>
            <a:custGeom>
              <a:avLst/>
              <a:gdLst>
                <a:gd name="connsiteX0" fmla="*/ 637440 w 637439"/>
                <a:gd name="connsiteY0" fmla="*/ 318721 h 964124"/>
                <a:gd name="connsiteX1" fmla="*/ 318720 w 637439"/>
                <a:gd name="connsiteY1" fmla="*/ 964125 h 964124"/>
                <a:gd name="connsiteX2" fmla="*/ 0 w 637439"/>
                <a:gd name="connsiteY2" fmla="*/ 318721 h 964124"/>
                <a:gd name="connsiteX3" fmla="*/ 318720 w 637439"/>
                <a:gd name="connsiteY3" fmla="*/ 0 h 964124"/>
                <a:gd name="connsiteX4" fmla="*/ 637440 w 637439"/>
                <a:gd name="connsiteY4" fmla="*/ 318721 h 964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439" h="964124">
                  <a:moveTo>
                    <a:pt x="637440" y="318721"/>
                  </a:moveTo>
                  <a:cubicBezTo>
                    <a:pt x="637440" y="494721"/>
                    <a:pt x="318720" y="964125"/>
                    <a:pt x="318720" y="964125"/>
                  </a:cubicBezTo>
                  <a:cubicBezTo>
                    <a:pt x="318720" y="964125"/>
                    <a:pt x="0" y="494721"/>
                    <a:pt x="0" y="318721"/>
                  </a:cubicBezTo>
                  <a:cubicBezTo>
                    <a:pt x="0" y="142720"/>
                    <a:pt x="142720" y="0"/>
                    <a:pt x="318720" y="0"/>
                  </a:cubicBezTo>
                  <a:cubicBezTo>
                    <a:pt x="494720" y="0"/>
                    <a:pt x="637440" y="142720"/>
                    <a:pt x="637440" y="31872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027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3BF0F20-18B1-4F17-39CA-F34946ABEC96}"/>
                </a:ext>
              </a:extLst>
            </p:cNvPr>
            <p:cNvSpPr/>
            <p:nvPr/>
          </p:nvSpPr>
          <p:spPr>
            <a:xfrm flipH="1">
              <a:off x="7070989" y="3052634"/>
              <a:ext cx="474926" cy="474927"/>
            </a:xfrm>
            <a:custGeom>
              <a:avLst/>
              <a:gdLst>
                <a:gd name="connsiteX0" fmla="*/ 547602 w 547602"/>
                <a:gd name="connsiteY0" fmla="*/ 273802 h 547603"/>
                <a:gd name="connsiteX1" fmla="*/ 273801 w 547602"/>
                <a:gd name="connsiteY1" fmla="*/ 547603 h 547603"/>
                <a:gd name="connsiteX2" fmla="*/ 0 w 547602"/>
                <a:gd name="connsiteY2" fmla="*/ 273802 h 547603"/>
                <a:gd name="connsiteX3" fmla="*/ 273801 w 547602"/>
                <a:gd name="connsiteY3" fmla="*/ 0 h 547603"/>
                <a:gd name="connsiteX4" fmla="*/ 547602 w 547602"/>
                <a:gd name="connsiteY4" fmla="*/ 273802 h 547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602" h="547603">
                  <a:moveTo>
                    <a:pt x="547602" y="273802"/>
                  </a:moveTo>
                  <a:cubicBezTo>
                    <a:pt x="547602" y="425018"/>
                    <a:pt x="425017" y="547603"/>
                    <a:pt x="273801" y="547603"/>
                  </a:cubicBezTo>
                  <a:cubicBezTo>
                    <a:pt x="122585" y="547603"/>
                    <a:pt x="0" y="425018"/>
                    <a:pt x="0" y="273802"/>
                  </a:cubicBezTo>
                  <a:cubicBezTo>
                    <a:pt x="0" y="122585"/>
                    <a:pt x="122585" y="0"/>
                    <a:pt x="273801" y="0"/>
                  </a:cubicBezTo>
                  <a:cubicBezTo>
                    <a:pt x="425017" y="0"/>
                    <a:pt x="547602" y="122585"/>
                    <a:pt x="547602" y="27380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52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B731CD0-DD2C-8495-93A1-BEE1B023F2D4}"/>
                </a:ext>
              </a:extLst>
            </p:cNvPr>
            <p:cNvSpPr/>
            <p:nvPr/>
          </p:nvSpPr>
          <p:spPr>
            <a:xfrm flipH="1">
              <a:off x="5388825" y="1830473"/>
              <a:ext cx="530152" cy="801850"/>
            </a:xfrm>
            <a:custGeom>
              <a:avLst/>
              <a:gdLst>
                <a:gd name="connsiteX0" fmla="*/ 637440 w 637439"/>
                <a:gd name="connsiteY0" fmla="*/ 318721 h 964124"/>
                <a:gd name="connsiteX1" fmla="*/ 318720 w 637439"/>
                <a:gd name="connsiteY1" fmla="*/ 964125 h 964124"/>
                <a:gd name="connsiteX2" fmla="*/ 0 w 637439"/>
                <a:gd name="connsiteY2" fmla="*/ 318721 h 964124"/>
                <a:gd name="connsiteX3" fmla="*/ 318720 w 637439"/>
                <a:gd name="connsiteY3" fmla="*/ 0 h 964124"/>
                <a:gd name="connsiteX4" fmla="*/ 637440 w 637439"/>
                <a:gd name="connsiteY4" fmla="*/ 318721 h 964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439" h="964124">
                  <a:moveTo>
                    <a:pt x="637440" y="318721"/>
                  </a:moveTo>
                  <a:cubicBezTo>
                    <a:pt x="637440" y="494721"/>
                    <a:pt x="318720" y="964125"/>
                    <a:pt x="318720" y="964125"/>
                  </a:cubicBezTo>
                  <a:cubicBezTo>
                    <a:pt x="318720" y="964125"/>
                    <a:pt x="0" y="494721"/>
                    <a:pt x="0" y="318721"/>
                  </a:cubicBezTo>
                  <a:cubicBezTo>
                    <a:pt x="0" y="142720"/>
                    <a:pt x="142720" y="0"/>
                    <a:pt x="318720" y="0"/>
                  </a:cubicBezTo>
                  <a:cubicBezTo>
                    <a:pt x="494720" y="0"/>
                    <a:pt x="637440" y="142720"/>
                    <a:pt x="637440" y="318721"/>
                  </a:cubicBezTo>
                  <a:close/>
                </a:path>
              </a:pathLst>
            </a:custGeom>
            <a:solidFill>
              <a:schemeClr val="accent5"/>
            </a:solidFill>
            <a:ln w="2027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79472CF-A9DB-654F-4056-D6D2F039FD03}"/>
                </a:ext>
              </a:extLst>
            </p:cNvPr>
            <p:cNvSpPr/>
            <p:nvPr/>
          </p:nvSpPr>
          <p:spPr>
            <a:xfrm flipH="1">
              <a:off x="5426184" y="1864605"/>
              <a:ext cx="455435" cy="455435"/>
            </a:xfrm>
            <a:custGeom>
              <a:avLst/>
              <a:gdLst>
                <a:gd name="connsiteX0" fmla="*/ 547602 w 547602"/>
                <a:gd name="connsiteY0" fmla="*/ 273802 h 547603"/>
                <a:gd name="connsiteX1" fmla="*/ 273801 w 547602"/>
                <a:gd name="connsiteY1" fmla="*/ 547603 h 547603"/>
                <a:gd name="connsiteX2" fmla="*/ 0 w 547602"/>
                <a:gd name="connsiteY2" fmla="*/ 273802 h 547603"/>
                <a:gd name="connsiteX3" fmla="*/ 273801 w 547602"/>
                <a:gd name="connsiteY3" fmla="*/ 0 h 547603"/>
                <a:gd name="connsiteX4" fmla="*/ 547602 w 547602"/>
                <a:gd name="connsiteY4" fmla="*/ 273802 h 547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602" h="547603">
                  <a:moveTo>
                    <a:pt x="547602" y="273802"/>
                  </a:moveTo>
                  <a:cubicBezTo>
                    <a:pt x="547602" y="425018"/>
                    <a:pt x="425017" y="547603"/>
                    <a:pt x="273801" y="547603"/>
                  </a:cubicBezTo>
                  <a:cubicBezTo>
                    <a:pt x="122585" y="547603"/>
                    <a:pt x="0" y="425018"/>
                    <a:pt x="0" y="273802"/>
                  </a:cubicBezTo>
                  <a:cubicBezTo>
                    <a:pt x="0" y="122585"/>
                    <a:pt x="122585" y="0"/>
                    <a:pt x="273801" y="0"/>
                  </a:cubicBezTo>
                  <a:cubicBezTo>
                    <a:pt x="425017" y="0"/>
                    <a:pt x="547602" y="122585"/>
                    <a:pt x="547602" y="27380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52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525A374-4382-2623-10D0-3A49F688A823}"/>
                </a:ext>
              </a:extLst>
            </p:cNvPr>
            <p:cNvSpPr/>
            <p:nvPr/>
          </p:nvSpPr>
          <p:spPr>
            <a:xfrm flipH="1">
              <a:off x="5941764" y="1069889"/>
              <a:ext cx="491994" cy="744136"/>
            </a:xfrm>
            <a:custGeom>
              <a:avLst/>
              <a:gdLst>
                <a:gd name="connsiteX0" fmla="*/ 637440 w 637439"/>
                <a:gd name="connsiteY0" fmla="*/ 318721 h 964124"/>
                <a:gd name="connsiteX1" fmla="*/ 318720 w 637439"/>
                <a:gd name="connsiteY1" fmla="*/ 964125 h 964124"/>
                <a:gd name="connsiteX2" fmla="*/ 0 w 637439"/>
                <a:gd name="connsiteY2" fmla="*/ 318721 h 964124"/>
                <a:gd name="connsiteX3" fmla="*/ 318720 w 637439"/>
                <a:gd name="connsiteY3" fmla="*/ 0 h 964124"/>
                <a:gd name="connsiteX4" fmla="*/ 637440 w 637439"/>
                <a:gd name="connsiteY4" fmla="*/ 318721 h 964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439" h="964124">
                  <a:moveTo>
                    <a:pt x="637440" y="318721"/>
                  </a:moveTo>
                  <a:cubicBezTo>
                    <a:pt x="637440" y="494721"/>
                    <a:pt x="318720" y="964125"/>
                    <a:pt x="318720" y="964125"/>
                  </a:cubicBezTo>
                  <a:cubicBezTo>
                    <a:pt x="318720" y="964125"/>
                    <a:pt x="0" y="494721"/>
                    <a:pt x="0" y="318721"/>
                  </a:cubicBezTo>
                  <a:cubicBezTo>
                    <a:pt x="0" y="142720"/>
                    <a:pt x="142720" y="0"/>
                    <a:pt x="318720" y="0"/>
                  </a:cubicBezTo>
                  <a:cubicBezTo>
                    <a:pt x="494720" y="0"/>
                    <a:pt x="637440" y="142720"/>
                    <a:pt x="637440" y="318721"/>
                  </a:cubicBezTo>
                  <a:close/>
                </a:path>
              </a:pathLst>
            </a:custGeom>
            <a:solidFill>
              <a:schemeClr val="accent6"/>
            </a:solidFill>
            <a:ln w="2027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E02B4FB-FD1A-2A75-9772-1ED8321DF8A1}"/>
                </a:ext>
              </a:extLst>
            </p:cNvPr>
            <p:cNvSpPr/>
            <p:nvPr/>
          </p:nvSpPr>
          <p:spPr>
            <a:xfrm flipH="1">
              <a:off x="5976434" y="1101564"/>
              <a:ext cx="422655" cy="422654"/>
            </a:xfrm>
            <a:custGeom>
              <a:avLst/>
              <a:gdLst>
                <a:gd name="connsiteX0" fmla="*/ 547602 w 547602"/>
                <a:gd name="connsiteY0" fmla="*/ 273802 h 547603"/>
                <a:gd name="connsiteX1" fmla="*/ 273801 w 547602"/>
                <a:gd name="connsiteY1" fmla="*/ 547603 h 547603"/>
                <a:gd name="connsiteX2" fmla="*/ 0 w 547602"/>
                <a:gd name="connsiteY2" fmla="*/ 273802 h 547603"/>
                <a:gd name="connsiteX3" fmla="*/ 273801 w 547602"/>
                <a:gd name="connsiteY3" fmla="*/ 0 h 547603"/>
                <a:gd name="connsiteX4" fmla="*/ 547602 w 547602"/>
                <a:gd name="connsiteY4" fmla="*/ 273802 h 547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602" h="547603">
                  <a:moveTo>
                    <a:pt x="547602" y="273802"/>
                  </a:moveTo>
                  <a:cubicBezTo>
                    <a:pt x="547602" y="425018"/>
                    <a:pt x="425017" y="547603"/>
                    <a:pt x="273801" y="547603"/>
                  </a:cubicBezTo>
                  <a:cubicBezTo>
                    <a:pt x="122585" y="547603"/>
                    <a:pt x="0" y="425018"/>
                    <a:pt x="0" y="273802"/>
                  </a:cubicBezTo>
                  <a:cubicBezTo>
                    <a:pt x="0" y="122585"/>
                    <a:pt x="122585" y="0"/>
                    <a:pt x="273801" y="0"/>
                  </a:cubicBezTo>
                  <a:cubicBezTo>
                    <a:pt x="425017" y="0"/>
                    <a:pt x="547602" y="122585"/>
                    <a:pt x="547602" y="27380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52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7F58D9-3363-FBA5-89BD-C10BD7E6E344}"/>
                </a:ext>
              </a:extLst>
            </p:cNvPr>
            <p:cNvSpPr/>
            <p:nvPr/>
          </p:nvSpPr>
          <p:spPr>
            <a:xfrm flipH="1">
              <a:off x="8446144" y="577677"/>
              <a:ext cx="390918" cy="591260"/>
            </a:xfrm>
            <a:custGeom>
              <a:avLst/>
              <a:gdLst>
                <a:gd name="connsiteX0" fmla="*/ 637440 w 637439"/>
                <a:gd name="connsiteY0" fmla="*/ 318721 h 964124"/>
                <a:gd name="connsiteX1" fmla="*/ 318720 w 637439"/>
                <a:gd name="connsiteY1" fmla="*/ 964125 h 964124"/>
                <a:gd name="connsiteX2" fmla="*/ 0 w 637439"/>
                <a:gd name="connsiteY2" fmla="*/ 318721 h 964124"/>
                <a:gd name="connsiteX3" fmla="*/ 318720 w 637439"/>
                <a:gd name="connsiteY3" fmla="*/ 0 h 964124"/>
                <a:gd name="connsiteX4" fmla="*/ 637440 w 637439"/>
                <a:gd name="connsiteY4" fmla="*/ 318721 h 964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439" h="964124">
                  <a:moveTo>
                    <a:pt x="637440" y="318721"/>
                  </a:moveTo>
                  <a:cubicBezTo>
                    <a:pt x="637440" y="494721"/>
                    <a:pt x="318720" y="964125"/>
                    <a:pt x="318720" y="964125"/>
                  </a:cubicBezTo>
                  <a:cubicBezTo>
                    <a:pt x="318720" y="964125"/>
                    <a:pt x="0" y="494721"/>
                    <a:pt x="0" y="318721"/>
                  </a:cubicBezTo>
                  <a:cubicBezTo>
                    <a:pt x="0" y="142720"/>
                    <a:pt x="142720" y="0"/>
                    <a:pt x="318720" y="0"/>
                  </a:cubicBezTo>
                  <a:cubicBezTo>
                    <a:pt x="494720" y="0"/>
                    <a:pt x="637440" y="142720"/>
                    <a:pt x="637440" y="318721"/>
                  </a:cubicBezTo>
                  <a:close/>
                </a:path>
              </a:pathLst>
            </a:custGeom>
            <a:solidFill>
              <a:schemeClr val="tx2"/>
            </a:solidFill>
            <a:ln w="2027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356F3AA-E57D-7F64-4D08-5C281F414B93}"/>
                </a:ext>
              </a:extLst>
            </p:cNvPr>
            <p:cNvSpPr/>
            <p:nvPr/>
          </p:nvSpPr>
          <p:spPr>
            <a:xfrm flipH="1">
              <a:off x="8473691" y="602845"/>
              <a:ext cx="335824" cy="335824"/>
            </a:xfrm>
            <a:custGeom>
              <a:avLst/>
              <a:gdLst>
                <a:gd name="connsiteX0" fmla="*/ 547602 w 547602"/>
                <a:gd name="connsiteY0" fmla="*/ 273802 h 547603"/>
                <a:gd name="connsiteX1" fmla="*/ 273801 w 547602"/>
                <a:gd name="connsiteY1" fmla="*/ 547603 h 547603"/>
                <a:gd name="connsiteX2" fmla="*/ 0 w 547602"/>
                <a:gd name="connsiteY2" fmla="*/ 273802 h 547603"/>
                <a:gd name="connsiteX3" fmla="*/ 273801 w 547602"/>
                <a:gd name="connsiteY3" fmla="*/ 0 h 547603"/>
                <a:gd name="connsiteX4" fmla="*/ 547602 w 547602"/>
                <a:gd name="connsiteY4" fmla="*/ 273802 h 547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602" h="547603">
                  <a:moveTo>
                    <a:pt x="547602" y="273802"/>
                  </a:moveTo>
                  <a:cubicBezTo>
                    <a:pt x="547602" y="425018"/>
                    <a:pt x="425017" y="547603"/>
                    <a:pt x="273801" y="547603"/>
                  </a:cubicBezTo>
                  <a:cubicBezTo>
                    <a:pt x="122585" y="547603"/>
                    <a:pt x="0" y="425018"/>
                    <a:pt x="0" y="273802"/>
                  </a:cubicBezTo>
                  <a:cubicBezTo>
                    <a:pt x="0" y="122585"/>
                    <a:pt x="122585" y="0"/>
                    <a:pt x="273801" y="0"/>
                  </a:cubicBezTo>
                  <a:cubicBezTo>
                    <a:pt x="425017" y="0"/>
                    <a:pt x="547602" y="122585"/>
                    <a:pt x="547602" y="27380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52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3DE671-ED26-9305-74A2-E88B23E71358}"/>
                </a:ext>
              </a:extLst>
            </p:cNvPr>
            <p:cNvSpPr txBox="1"/>
            <p:nvPr/>
          </p:nvSpPr>
          <p:spPr>
            <a:xfrm flipH="1">
              <a:off x="1617268" y="4796668"/>
              <a:ext cx="51809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eorgia Pro" panose="02040502050405020303" pitchFamily="18" charset="0"/>
                  <a:ea typeface="+mn-ea"/>
                  <a:cs typeface="Arial" pitchFamily="34" charset="0"/>
                </a:rPr>
                <a:t>01</a:t>
              </a:r>
              <a:endPara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 Pro" panose="02040502050405020303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DB33836-AA7A-0FE9-E10B-1931CC1ED090}"/>
                </a:ext>
              </a:extLst>
            </p:cNvPr>
            <p:cNvSpPr txBox="1"/>
            <p:nvPr/>
          </p:nvSpPr>
          <p:spPr>
            <a:xfrm flipH="1">
              <a:off x="4305394" y="4752758"/>
              <a:ext cx="51809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eorgia Pro" panose="02040502050405020303" pitchFamily="18" charset="0"/>
                  <a:ea typeface="+mn-ea"/>
                  <a:cs typeface="Arial" pitchFamily="34" charset="0"/>
                </a:rPr>
                <a:t>02</a:t>
              </a:r>
              <a:endPara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 Pro" panose="02040502050405020303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BA0AC3-8BB4-9478-38DD-4C0AAE0B3647}"/>
                </a:ext>
              </a:extLst>
            </p:cNvPr>
            <p:cNvSpPr txBox="1"/>
            <p:nvPr/>
          </p:nvSpPr>
          <p:spPr>
            <a:xfrm flipH="1">
              <a:off x="2093425" y="2935404"/>
              <a:ext cx="51809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eorgia Pro" panose="02040502050405020303" pitchFamily="18" charset="0"/>
                  <a:ea typeface="+mn-ea"/>
                  <a:cs typeface="Arial" pitchFamily="34" charset="0"/>
                </a:rPr>
                <a:t>03</a:t>
              </a:r>
              <a:endPara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 Pro" panose="02040502050405020303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6B6F276-A0AA-7DA4-A386-9C5359925555}"/>
                </a:ext>
              </a:extLst>
            </p:cNvPr>
            <p:cNvSpPr txBox="1"/>
            <p:nvPr/>
          </p:nvSpPr>
          <p:spPr>
            <a:xfrm flipH="1">
              <a:off x="4872692" y="3265008"/>
              <a:ext cx="48603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eorgia Pro" panose="02040502050405020303" pitchFamily="18" charset="0"/>
                  <a:ea typeface="+mn-ea"/>
                  <a:cs typeface="Arial" pitchFamily="34" charset="0"/>
                </a:rPr>
                <a:t>04</a:t>
              </a:r>
              <a:endPara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 Pro" panose="02040502050405020303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35DD65-68DC-9937-8A2B-2C0E86CB87E0}"/>
                </a:ext>
              </a:extLst>
            </p:cNvPr>
            <p:cNvSpPr txBox="1"/>
            <p:nvPr/>
          </p:nvSpPr>
          <p:spPr>
            <a:xfrm flipH="1">
              <a:off x="7096035" y="3109932"/>
              <a:ext cx="48603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eorgia Pro" panose="02040502050405020303" pitchFamily="18" charset="0"/>
                  <a:ea typeface="+mn-ea"/>
                  <a:cs typeface="Arial" pitchFamily="34" charset="0"/>
                </a:rPr>
                <a:t>05</a:t>
              </a:r>
              <a:endPara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 Pro" panose="02040502050405020303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C6B625B-D0BA-576D-75C9-00F06AFB1EE7}"/>
                </a:ext>
              </a:extLst>
            </p:cNvPr>
            <p:cNvSpPr txBox="1"/>
            <p:nvPr/>
          </p:nvSpPr>
          <p:spPr>
            <a:xfrm flipH="1">
              <a:off x="5430535" y="1903058"/>
              <a:ext cx="48603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eorgia Pro" panose="02040502050405020303" pitchFamily="18" charset="0"/>
                  <a:ea typeface="+mn-ea"/>
                  <a:cs typeface="Arial" pitchFamily="34" charset="0"/>
                </a:rPr>
                <a:t>06</a:t>
              </a:r>
              <a:endPara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 Pro" panose="02040502050405020303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E7BC54F-EA83-B7CB-2E9B-0CC95DE85832}"/>
                </a:ext>
              </a:extLst>
            </p:cNvPr>
            <p:cNvSpPr txBox="1"/>
            <p:nvPr/>
          </p:nvSpPr>
          <p:spPr>
            <a:xfrm flipH="1">
              <a:off x="5988627" y="1143213"/>
              <a:ext cx="450764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eorgia Pro" panose="02040502050405020303" pitchFamily="18" charset="0"/>
                  <a:ea typeface="+mn-ea"/>
                  <a:cs typeface="Arial" pitchFamily="34" charset="0"/>
                </a:rPr>
                <a:t>07</a:t>
              </a:r>
              <a:endPara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 Pro" panose="02040502050405020303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7D8794-5A63-FA06-2346-C13A7260C076}"/>
                </a:ext>
              </a:extLst>
            </p:cNvPr>
            <p:cNvSpPr txBox="1"/>
            <p:nvPr/>
          </p:nvSpPr>
          <p:spPr>
            <a:xfrm flipH="1">
              <a:off x="8441894" y="623476"/>
              <a:ext cx="41870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eorgia Pro" panose="02040502050405020303" pitchFamily="18" charset="0"/>
                  <a:ea typeface="+mn-ea"/>
                  <a:cs typeface="Arial" pitchFamily="34" charset="0"/>
                </a:rPr>
                <a:t>08</a:t>
              </a: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 Pro" panose="02040502050405020303" pitchFamily="18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C51DC1E-2CFE-4F82-13AE-A23EA7229C65}"/>
              </a:ext>
            </a:extLst>
          </p:cNvPr>
          <p:cNvSpPr txBox="1"/>
          <p:nvPr/>
        </p:nvSpPr>
        <p:spPr>
          <a:xfrm>
            <a:off x="1447352" y="6255352"/>
            <a:ext cx="3256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Brain Storming on Problem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92BD47-E5B0-A946-7340-EEF920ACBCD0}"/>
              </a:ext>
            </a:extLst>
          </p:cNvPr>
          <p:cNvSpPr txBox="1"/>
          <p:nvPr/>
        </p:nvSpPr>
        <p:spPr>
          <a:xfrm>
            <a:off x="0" y="4039457"/>
            <a:ext cx="4195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Dataset Selection &amp; Preprocessing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6F1A2E-242D-E9A9-8D60-14FA9CF53B8C}"/>
              </a:ext>
            </a:extLst>
          </p:cNvPr>
          <p:cNvSpPr txBox="1"/>
          <p:nvPr/>
        </p:nvSpPr>
        <p:spPr>
          <a:xfrm>
            <a:off x="6385167" y="4619675"/>
            <a:ext cx="1922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Model Selection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63D113-0AC5-DF63-0326-85E48E54502F}"/>
              </a:ext>
            </a:extLst>
          </p:cNvPr>
          <p:cNvSpPr txBox="1"/>
          <p:nvPr/>
        </p:nvSpPr>
        <p:spPr>
          <a:xfrm>
            <a:off x="5934883" y="6260145"/>
            <a:ext cx="3586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Explore Background Material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CF8E15-E798-523D-3016-B564C7A79A9A}"/>
              </a:ext>
            </a:extLst>
          </p:cNvPr>
          <p:cNvSpPr txBox="1"/>
          <p:nvPr/>
        </p:nvSpPr>
        <p:spPr>
          <a:xfrm>
            <a:off x="4572556" y="1736204"/>
            <a:ext cx="2724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Designing and Interface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B71535-E099-EF1F-9EBD-612284F3C66A}"/>
              </a:ext>
            </a:extLst>
          </p:cNvPr>
          <p:cNvSpPr txBox="1"/>
          <p:nvPr/>
        </p:nvSpPr>
        <p:spPr>
          <a:xfrm>
            <a:off x="3564142" y="2526805"/>
            <a:ext cx="3337158" cy="34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Model Training &amp; Evaluation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C0B65F-6A23-A49B-163B-759057C452B3}"/>
              </a:ext>
            </a:extLst>
          </p:cNvPr>
          <p:cNvSpPr txBox="1"/>
          <p:nvPr/>
        </p:nvSpPr>
        <p:spPr>
          <a:xfrm>
            <a:off x="6326599" y="1148001"/>
            <a:ext cx="3856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Integrating Model with Interface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117CC1-7E84-66B6-1670-CBE09D99FDBB}"/>
              </a:ext>
            </a:extLst>
          </p:cNvPr>
          <p:cNvSpPr txBox="1"/>
          <p:nvPr/>
        </p:nvSpPr>
        <p:spPr>
          <a:xfrm>
            <a:off x="8877792" y="4619675"/>
            <a:ext cx="2780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Model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691912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382</Words>
  <Application>Microsoft Office PowerPoint</Application>
  <PresentationFormat>Widescreen</PresentationFormat>
  <Paragraphs>91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Georgia</vt:lpstr>
      <vt:lpstr>Georgia Pro</vt:lpstr>
      <vt:lpstr>Wingdings</vt:lpstr>
      <vt:lpstr>Office Theme</vt:lpstr>
      <vt:lpstr>PowerPoint Presentation</vt:lpstr>
      <vt:lpstr>Table of Contents</vt:lpstr>
      <vt:lpstr>Task Description</vt:lpstr>
      <vt:lpstr>Motivation</vt:lpstr>
      <vt:lpstr>Motivation</vt:lpstr>
      <vt:lpstr>Exploration</vt:lpstr>
      <vt:lpstr>Datasets</vt:lpstr>
      <vt:lpstr>Datasets</vt:lpstr>
      <vt:lpstr>Roadmap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Anand Patel</dc:creator>
  <cp:lastModifiedBy>Anand Patel</cp:lastModifiedBy>
  <cp:revision>294</cp:revision>
  <dcterms:created xsi:type="dcterms:W3CDTF">2024-09-24T06:21:52Z</dcterms:created>
  <dcterms:modified xsi:type="dcterms:W3CDTF">2024-10-15T14:00:01Z</dcterms:modified>
</cp:coreProperties>
</file>