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4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1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5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58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4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9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9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7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0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3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8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7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1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7677A3-4FE8-44AC-9D09-216DC44237A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147614-614B-4C02-AB5E-E44608F4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6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AA0307-991C-81CC-2F0F-6CAE0DC61A23}"/>
              </a:ext>
            </a:extLst>
          </p:cNvPr>
          <p:cNvSpPr/>
          <p:nvPr/>
        </p:nvSpPr>
        <p:spPr>
          <a:xfrm>
            <a:off x="530942" y="675961"/>
            <a:ext cx="1113011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FF0000"/>
                </a:solidFill>
              </a:rPr>
              <a:t>Eco-Friendly Transport Sharing Platform</a:t>
            </a:r>
            <a:br>
              <a:rPr lang="en-US" sz="4800" b="1" dirty="0">
                <a:ln/>
                <a:solidFill>
                  <a:srgbClr val="FF0000"/>
                </a:solidFill>
              </a:rPr>
            </a:br>
            <a:r>
              <a:rPr lang="en-US" sz="4800" b="1" dirty="0" err="1">
                <a:ln/>
                <a:solidFill>
                  <a:srgbClr val="FF0000"/>
                </a:solidFill>
              </a:rPr>
              <a:t>EcoRide</a:t>
            </a:r>
            <a:endParaRPr lang="en-US" sz="4800" b="1" dirty="0">
              <a:ln/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ECD52-3C6A-6F58-ED7C-AAF22F038B56}"/>
              </a:ext>
            </a:extLst>
          </p:cNvPr>
          <p:cNvSpPr txBox="1"/>
          <p:nvPr/>
        </p:nvSpPr>
        <p:spPr>
          <a:xfrm>
            <a:off x="870317" y="3658159"/>
            <a:ext cx="400929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Group Members: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Yadav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Sameer Jha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Aaditya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Tiwari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 Singh Tomar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B7D09-C506-F1D6-807F-2848F649CA2E}"/>
              </a:ext>
            </a:extLst>
          </p:cNvPr>
          <p:cNvSpPr txBox="1"/>
          <p:nvPr/>
        </p:nvSpPr>
        <p:spPr>
          <a:xfrm>
            <a:off x="7226710" y="3658159"/>
            <a:ext cx="2389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Submited</a:t>
            </a:r>
            <a:r>
              <a:rPr lang="en-US" sz="2400" dirty="0">
                <a:latin typeface="Arial Black" panose="020B0A04020102020204" pitchFamily="34" charset="0"/>
              </a:rPr>
              <a:t> To:</a:t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P.Rajakumar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BD9890-5A05-4E77-7AF2-A376FA6386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85"/>
                    </a14:imgEffect>
                    <a14:imgEffect>
                      <a14:saturation sat="142000"/>
                    </a14:imgEffect>
                    <a14:imgEffect>
                      <a14:brightnessContrast bright="21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581026"/>
            <a:ext cx="10975398" cy="568642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415008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466466-7C15-0717-2690-73973F4D5588}"/>
              </a:ext>
            </a:extLst>
          </p:cNvPr>
          <p:cNvSpPr txBox="1"/>
          <p:nvPr/>
        </p:nvSpPr>
        <p:spPr>
          <a:xfrm>
            <a:off x="1278194" y="1002890"/>
            <a:ext cx="4729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Arial Black" pitchFamily="34" charset="0"/>
              </a:rPr>
              <a:t>Objective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88B35-2BA7-00E6-7E35-475C8CD9BAE8}"/>
              </a:ext>
            </a:extLst>
          </p:cNvPr>
          <p:cNvSpPr txBox="1"/>
          <p:nvPr/>
        </p:nvSpPr>
        <p:spPr>
          <a:xfrm>
            <a:off x="1120175" y="2393453"/>
            <a:ext cx="995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sustainable and community-oriented platform that promotes the sharing of eco-friendly transportation options, thereby reducing carbon emissions and fostering environmental responsibility.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8165B-FD7A-259D-8EE9-98ADFAC6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7" y="581025"/>
            <a:ext cx="11089585" cy="5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3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645A4-5290-3E7F-64A8-CF3581231DEE}"/>
              </a:ext>
            </a:extLst>
          </p:cNvPr>
          <p:cNvSpPr txBox="1"/>
          <p:nvPr/>
        </p:nvSpPr>
        <p:spPr>
          <a:xfrm>
            <a:off x="1120877" y="1091381"/>
            <a:ext cx="6695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Arial Black" pitchFamily="34" charset="0"/>
              </a:rPr>
              <a:t>Problem Statement:</a:t>
            </a:r>
            <a:endParaRPr lang="en-IN" sz="4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67A86B-8A92-7093-410C-0948F5DE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1" y="1993822"/>
            <a:ext cx="1063751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Underutilized Resources: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Many individuals own eco-friendly vehicles that are seldom used.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Potential users may not be aware of the availability of shared transportation options or how to access them.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 is a need for a centralized platform to foster collaboration and participation in sustainable transportation initiatives.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transportation methods contribute significantly to greenhouse gas emissions and air pollution.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ECD3E-05B2-C09E-F87C-7A342A04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7" y="581025"/>
            <a:ext cx="11089585" cy="5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0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0D97A-8EF4-D055-D690-BDC87E55CB45}"/>
              </a:ext>
            </a:extLst>
          </p:cNvPr>
          <p:cNvSpPr txBox="1"/>
          <p:nvPr/>
        </p:nvSpPr>
        <p:spPr>
          <a:xfrm>
            <a:off x="1099457" y="751114"/>
            <a:ext cx="5203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Arial" pitchFamily="34" charset="0"/>
                <a:cs typeface="Arial" pitchFamily="34" charset="0"/>
              </a:rPr>
              <a:t>Technical Stacks: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7975D-B14A-11B2-8D8F-856EFB001058}"/>
              </a:ext>
            </a:extLst>
          </p:cNvPr>
          <p:cNvSpPr txBox="1"/>
          <p:nvPr/>
        </p:nvSpPr>
        <p:spPr>
          <a:xfrm>
            <a:off x="1020799" y="1520555"/>
            <a:ext cx="94923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b="1" dirty="0"/>
              <a:t>Frontend: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700" b="1" dirty="0"/>
              <a:t>Framework:</a:t>
            </a:r>
            <a:r>
              <a:rPr lang="en-IN" sz="2700" dirty="0"/>
              <a:t>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700" b="1" dirty="0"/>
              <a:t>Templating Engine:</a:t>
            </a:r>
            <a:r>
              <a:rPr lang="en-IN" sz="2700" dirty="0"/>
              <a:t> </a:t>
            </a:r>
            <a:r>
              <a:rPr lang="en-IN" sz="2700" dirty="0" err="1"/>
              <a:t>Thymeleaf</a:t>
            </a:r>
            <a:r>
              <a:rPr lang="en-IN" sz="2700" dirty="0"/>
              <a:t> or JSP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700" b="1" dirty="0"/>
              <a:t>CSS Framework:</a:t>
            </a:r>
            <a:r>
              <a:rPr lang="en-IN" sz="2700" dirty="0"/>
              <a:t> Bootstrap or Materialize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700" b="1" dirty="0"/>
              <a:t>JavaScript Library:</a:t>
            </a:r>
            <a:r>
              <a:rPr lang="en-IN" sz="2700" dirty="0"/>
              <a:t> jQuery or JavaScript (for additional features)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b="1" dirty="0"/>
              <a:t>Backend: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700" b="1" dirty="0"/>
              <a:t>Language:</a:t>
            </a:r>
            <a:r>
              <a:rPr lang="en-IN" sz="2700" dirty="0"/>
              <a:t>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700" b="1" dirty="0"/>
              <a:t>Framework:</a:t>
            </a:r>
            <a:r>
              <a:rPr lang="en-IN" sz="2700" dirty="0"/>
              <a:t>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700" b="1" dirty="0"/>
              <a:t>ORM:</a:t>
            </a:r>
            <a:r>
              <a:rPr lang="en-IN" sz="2700" dirty="0"/>
              <a:t> Hibernate or JPA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700" b="1" dirty="0"/>
              <a:t>Database:</a:t>
            </a:r>
            <a:r>
              <a:rPr lang="en-IN" sz="2700" dirty="0"/>
              <a:t> PostgreSQL or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700" b="1" dirty="0"/>
              <a:t>Web Server:</a:t>
            </a:r>
            <a:r>
              <a:rPr lang="en-IN" sz="2700" dirty="0"/>
              <a:t> Tomcat or Jetty</a:t>
            </a:r>
          </a:p>
          <a:p>
            <a:endParaRPr lang="en-IN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92686-4245-4F4C-925B-FD155CCF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599767"/>
            <a:ext cx="11095682" cy="57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7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1D203-3351-BD5E-C2DB-52536E830A89}"/>
              </a:ext>
            </a:extLst>
          </p:cNvPr>
          <p:cNvSpPr txBox="1"/>
          <p:nvPr/>
        </p:nvSpPr>
        <p:spPr>
          <a:xfrm>
            <a:off x="1111045" y="894735"/>
            <a:ext cx="49849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Arial" pitchFamily="34" charset="0"/>
                <a:cs typeface="Arial" pitchFamily="34" charset="0"/>
              </a:rPr>
              <a:t>Technical Stacks:</a:t>
            </a:r>
            <a:endParaRPr lang="en-IN" sz="4400" dirty="0"/>
          </a:p>
          <a:p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B86BB-D943-57FD-6246-630623B548AC}"/>
              </a:ext>
            </a:extLst>
          </p:cNvPr>
          <p:cNvSpPr txBox="1"/>
          <p:nvPr/>
        </p:nvSpPr>
        <p:spPr>
          <a:xfrm>
            <a:off x="1189702" y="1789471"/>
            <a:ext cx="89473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Mobile App: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Framework:</a:t>
            </a:r>
            <a:r>
              <a:rPr lang="en-IN" sz="2800" dirty="0"/>
              <a:t> React Native or Flutter (for cross-platform compatibility)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 Integration:</a:t>
            </a:r>
            <a:r>
              <a:rPr lang="en-IN" sz="2800" dirty="0"/>
              <a:t> RESTful API using Spring Boot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Additional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Version Control:</a:t>
            </a:r>
            <a:r>
              <a:rPr lang="en-IN" sz="2800" dirty="0"/>
              <a:t> 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Build Tool:</a:t>
            </a:r>
            <a:r>
              <a:rPr lang="en-IN" sz="2800" dirty="0"/>
              <a:t> Maven or Gradle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Continuous Integration/Continuous Deployment (CI/CD):</a:t>
            </a:r>
            <a:r>
              <a:rPr lang="en-IN" sz="2800" dirty="0"/>
              <a:t> Jenkins or GitLab CI/CD</a:t>
            </a: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82FA5-B139-F15B-42AD-4B381DA7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589934"/>
            <a:ext cx="11095682" cy="57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7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6B696-4245-CFE8-1D99-B3F967154B9E}"/>
              </a:ext>
            </a:extLst>
          </p:cNvPr>
          <p:cNvSpPr txBox="1"/>
          <p:nvPr/>
        </p:nvSpPr>
        <p:spPr>
          <a:xfrm>
            <a:off x="1382486" y="515034"/>
            <a:ext cx="4408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Arial Black" pitchFamily="34" charset="0"/>
              </a:rPr>
              <a:t>Features: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03544-2386-7F44-7EA2-0EA5317FD648}"/>
              </a:ext>
            </a:extLst>
          </p:cNvPr>
          <p:cNvSpPr txBox="1"/>
          <p:nvPr/>
        </p:nvSpPr>
        <p:spPr>
          <a:xfrm>
            <a:off x="1110345" y="1222920"/>
            <a:ext cx="105809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Management: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Add, edit, and remove transportation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Create, update, and manage user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 Tracking: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reports on carbon savings and user participation.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Features: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user profile and provide necessary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Sharing: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available transportation options and manage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Borrowing: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for available options and request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personal carbon footprint and track eco-friendly miles.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alerts for available transportation options and environmental milestones.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Forum: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 discussions and knowledge sharing among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and Incentives: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rewards or incentives for active participation and environmental contributions.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C59A9-D5A3-6389-4BE1-A90B08A6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7" y="590549"/>
            <a:ext cx="11089585" cy="57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2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370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Jha</dc:creator>
  <cp:lastModifiedBy>Sameer Jha</cp:lastModifiedBy>
  <cp:revision>3</cp:revision>
  <dcterms:created xsi:type="dcterms:W3CDTF">2024-10-18T17:24:28Z</dcterms:created>
  <dcterms:modified xsi:type="dcterms:W3CDTF">2024-10-19T03:34:56Z</dcterms:modified>
</cp:coreProperties>
</file>