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8404800" cy="32918400"/>
  <p:notesSz cx="32461200" cy="37947600"/>
  <p:defaultTextStyle>
    <a:defPPr>
      <a:defRPr lang="en-US"/>
    </a:defPPr>
    <a:lvl1pPr marL="0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1pPr>
    <a:lvl2pPr marL="2037786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2pPr>
    <a:lvl3pPr marL="4075572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3pPr>
    <a:lvl4pPr marL="6113358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4pPr>
    <a:lvl5pPr marL="8151144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5pPr>
    <a:lvl6pPr marL="10188931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6pPr>
    <a:lvl7pPr marL="12226717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7pPr>
    <a:lvl8pPr marL="14264503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8pPr>
    <a:lvl9pPr marL="16302289" algn="l" defTabSz="4075572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2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B69771-8E08-48F8-A905-7C1001842A47}" v="24" dt="2022-10-17T21:20:00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713" autoAdjust="0"/>
    <p:restoredTop sz="92730" autoAdjust="0"/>
  </p:normalViewPr>
  <p:slideViewPr>
    <p:cSldViewPr>
      <p:cViewPr varScale="1">
        <p:scale>
          <a:sx n="23" d="100"/>
          <a:sy n="23" d="100"/>
        </p:scale>
        <p:origin x="2520" y="96"/>
      </p:cViewPr>
      <p:guideLst>
        <p:guide orient="horz" pos="10368"/>
        <p:guide pos="12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jar Homayouni" userId="bd6c87dc-dbc3-4f6e-8975-0f3c7d3bbc21" providerId="ADAL" clId="{54B69771-8E08-48F8-A905-7C1001842A47}"/>
    <pc:docChg chg="undo custSel modSld">
      <pc:chgData name="Hajar Homayouni" userId="bd6c87dc-dbc3-4f6e-8975-0f3c7d3bbc21" providerId="ADAL" clId="{54B69771-8E08-48F8-A905-7C1001842A47}" dt="2022-10-17T21:33:10.598" v="71" actId="20577"/>
      <pc:docMkLst>
        <pc:docMk/>
      </pc:docMkLst>
      <pc:sldChg chg="addSp delSp modSp mod">
        <pc:chgData name="Hajar Homayouni" userId="bd6c87dc-dbc3-4f6e-8975-0f3c7d3bbc21" providerId="ADAL" clId="{54B69771-8E08-48F8-A905-7C1001842A47}" dt="2022-10-17T21:33:10.598" v="71" actId="20577"/>
        <pc:sldMkLst>
          <pc:docMk/>
          <pc:sldMk cId="2685371012" sldId="256"/>
        </pc:sldMkLst>
        <pc:spChg chg="mod">
          <ac:chgData name="Hajar Homayouni" userId="bd6c87dc-dbc3-4f6e-8975-0f3c7d3bbc21" providerId="ADAL" clId="{54B69771-8E08-48F8-A905-7C1001842A47}" dt="2022-10-17T21:20:23.202" v="38" actId="1076"/>
          <ac:spMkLst>
            <pc:docMk/>
            <pc:sldMk cId="2685371012" sldId="256"/>
            <ac:spMk id="3" creationId="{00000000-0000-0000-0000-000000000000}"/>
          </ac:spMkLst>
        </pc:spChg>
        <pc:spChg chg="mod">
          <ac:chgData name="Hajar Homayouni" userId="bd6c87dc-dbc3-4f6e-8975-0f3c7d3bbc21" providerId="ADAL" clId="{54B69771-8E08-48F8-A905-7C1001842A47}" dt="2022-10-17T21:19:10.077" v="28" actId="20577"/>
          <ac:spMkLst>
            <pc:docMk/>
            <pc:sldMk cId="2685371012" sldId="256"/>
            <ac:spMk id="6" creationId="{00000000-0000-0000-0000-000000000000}"/>
          </ac:spMkLst>
        </pc:spChg>
        <pc:spChg chg="mod">
          <ac:chgData name="Hajar Homayouni" userId="bd6c87dc-dbc3-4f6e-8975-0f3c7d3bbc21" providerId="ADAL" clId="{54B69771-8E08-48F8-A905-7C1001842A47}" dt="2022-10-17T21:32:55.164" v="46" actId="20577"/>
          <ac:spMkLst>
            <pc:docMk/>
            <pc:sldMk cId="2685371012" sldId="256"/>
            <ac:spMk id="7" creationId="{00000000-0000-0000-0000-000000000000}"/>
          </ac:spMkLst>
        </pc:spChg>
        <pc:spChg chg="mod">
          <ac:chgData name="Hajar Homayouni" userId="bd6c87dc-dbc3-4f6e-8975-0f3c7d3bbc21" providerId="ADAL" clId="{54B69771-8E08-48F8-A905-7C1001842A47}" dt="2022-10-17T21:33:03.823" v="64" actId="20577"/>
          <ac:spMkLst>
            <pc:docMk/>
            <pc:sldMk cId="2685371012" sldId="256"/>
            <ac:spMk id="44" creationId="{00000000-0000-0000-0000-000000000000}"/>
          </ac:spMkLst>
        </pc:spChg>
        <pc:spChg chg="mod">
          <ac:chgData name="Hajar Homayouni" userId="bd6c87dc-dbc3-4f6e-8975-0f3c7d3bbc21" providerId="ADAL" clId="{54B69771-8E08-48F8-A905-7C1001842A47}" dt="2022-10-17T21:20:17.453" v="36" actId="403"/>
          <ac:spMkLst>
            <pc:docMk/>
            <pc:sldMk cId="2685371012" sldId="256"/>
            <ac:spMk id="62" creationId="{BAC4E2B3-5E35-45F8-9E5C-D3F2B951EBBD}"/>
          </ac:spMkLst>
        </pc:spChg>
        <pc:spChg chg="mod">
          <ac:chgData name="Hajar Homayouni" userId="bd6c87dc-dbc3-4f6e-8975-0f3c7d3bbc21" providerId="ADAL" clId="{54B69771-8E08-48F8-A905-7C1001842A47}" dt="2022-10-17T21:32:58.343" v="54" actId="20577"/>
          <ac:spMkLst>
            <pc:docMk/>
            <pc:sldMk cId="2685371012" sldId="256"/>
            <ac:spMk id="144" creationId="{724CCCE6-5F23-48DB-BC57-1DB5E378ECEE}"/>
          </ac:spMkLst>
        </pc:spChg>
        <pc:spChg chg="mod">
          <ac:chgData name="Hajar Homayouni" userId="bd6c87dc-dbc3-4f6e-8975-0f3c7d3bbc21" providerId="ADAL" clId="{54B69771-8E08-48F8-A905-7C1001842A47}" dt="2022-10-17T21:33:10.598" v="71" actId="20577"/>
          <ac:spMkLst>
            <pc:docMk/>
            <pc:sldMk cId="2685371012" sldId="256"/>
            <ac:spMk id="162" creationId="{9A2E0A60-4182-4F80-9C9C-0BC0D4FA9CC6}"/>
          </ac:spMkLst>
        </pc:spChg>
        <pc:picChg chg="add del mod">
          <ac:chgData name="Hajar Homayouni" userId="bd6c87dc-dbc3-4f6e-8975-0f3c7d3bbc21" providerId="ADAL" clId="{54B69771-8E08-48F8-A905-7C1001842A47}" dt="2022-10-17T21:18:20.229" v="6" actId="478"/>
          <ac:picMkLst>
            <pc:docMk/>
            <pc:sldMk cId="2685371012" sldId="256"/>
            <ac:picMk id="1026" creationId="{8A1F25CC-3237-30C3-F29A-D2AC00EDA9AA}"/>
          </ac:picMkLst>
        </pc:picChg>
        <pc:picChg chg="add del mod">
          <ac:chgData name="Hajar Homayouni" userId="bd6c87dc-dbc3-4f6e-8975-0f3c7d3bbc21" providerId="ADAL" clId="{54B69771-8E08-48F8-A905-7C1001842A47}" dt="2022-10-17T21:18:29.431" v="10"/>
          <ac:picMkLst>
            <pc:docMk/>
            <pc:sldMk cId="2685371012" sldId="256"/>
            <ac:picMk id="1028" creationId="{36C89051-4E88-81A6-ECB8-439AF0C8DEC7}"/>
          </ac:picMkLst>
        </pc:picChg>
        <pc:picChg chg="add mod">
          <ac:chgData name="Hajar Homayouni" userId="bd6c87dc-dbc3-4f6e-8975-0f3c7d3bbc21" providerId="ADAL" clId="{54B69771-8E08-48F8-A905-7C1001842A47}" dt="2022-10-17T21:18:58.908" v="17" actId="1076"/>
          <ac:picMkLst>
            <pc:docMk/>
            <pc:sldMk cId="2685371012" sldId="256"/>
            <ac:picMk id="1030" creationId="{776E6A26-2AD6-029B-B8DC-14C592DD7A58}"/>
          </ac:picMkLst>
        </pc:picChg>
        <pc:picChg chg="add mod">
          <ac:chgData name="Hajar Homayouni" userId="bd6c87dc-dbc3-4f6e-8975-0f3c7d3bbc21" providerId="ADAL" clId="{54B69771-8E08-48F8-A905-7C1001842A47}" dt="2022-10-17T21:20:00.316" v="34" actId="14100"/>
          <ac:picMkLst>
            <pc:docMk/>
            <pc:sldMk cId="2685371012" sldId="256"/>
            <ac:picMk id="1032" creationId="{B7758A18-BAE4-7EC8-6A57-1643E0AE9D3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14066520" cy="1897380"/>
          </a:xfrm>
          <a:prstGeom prst="rect">
            <a:avLst/>
          </a:prstGeom>
        </p:spPr>
        <p:txBody>
          <a:bodyPr vert="horz" lIns="402309" tIns="201154" rIns="402309" bIns="201154" rtlCol="0"/>
          <a:lstStyle>
            <a:lvl1pPr algn="l">
              <a:defRPr sz="5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8387173" y="0"/>
            <a:ext cx="14066520" cy="1897380"/>
          </a:xfrm>
          <a:prstGeom prst="rect">
            <a:avLst/>
          </a:prstGeom>
        </p:spPr>
        <p:txBody>
          <a:bodyPr vert="horz" lIns="402309" tIns="201154" rIns="402309" bIns="201154" rtlCol="0"/>
          <a:lstStyle>
            <a:lvl1pPr algn="r">
              <a:defRPr sz="5300"/>
            </a:lvl1pPr>
          </a:lstStyle>
          <a:p>
            <a:fld id="{DD777315-A631-4713-8135-0A8B6989D792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36043633"/>
            <a:ext cx="14066520" cy="1897380"/>
          </a:xfrm>
          <a:prstGeom prst="rect">
            <a:avLst/>
          </a:prstGeom>
        </p:spPr>
        <p:txBody>
          <a:bodyPr vert="horz" lIns="402309" tIns="201154" rIns="402309" bIns="201154" rtlCol="0" anchor="b"/>
          <a:lstStyle>
            <a:lvl1pPr algn="l">
              <a:defRPr sz="5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8387173" y="36043633"/>
            <a:ext cx="14066520" cy="1897380"/>
          </a:xfrm>
          <a:prstGeom prst="rect">
            <a:avLst/>
          </a:prstGeom>
        </p:spPr>
        <p:txBody>
          <a:bodyPr vert="horz" lIns="402309" tIns="201154" rIns="402309" bIns="201154" rtlCol="0" anchor="b"/>
          <a:lstStyle>
            <a:lvl1pPr algn="r">
              <a:defRPr sz="5300"/>
            </a:lvl1pPr>
          </a:lstStyle>
          <a:p>
            <a:fld id="{1B08247A-01EC-4CFA-8252-B95AFACFD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54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14066520" cy="1897380"/>
          </a:xfrm>
          <a:prstGeom prst="rect">
            <a:avLst/>
          </a:prstGeom>
        </p:spPr>
        <p:txBody>
          <a:bodyPr vert="horz" lIns="402309" tIns="201154" rIns="402309" bIns="201154" rtlCol="0"/>
          <a:lstStyle>
            <a:lvl1pPr algn="l">
              <a:defRPr sz="5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387173" y="0"/>
            <a:ext cx="14066520" cy="1897380"/>
          </a:xfrm>
          <a:prstGeom prst="rect">
            <a:avLst/>
          </a:prstGeom>
        </p:spPr>
        <p:txBody>
          <a:bodyPr vert="horz" lIns="402309" tIns="201154" rIns="402309" bIns="201154" rtlCol="0"/>
          <a:lstStyle>
            <a:lvl1pPr algn="r">
              <a:defRPr sz="5300"/>
            </a:lvl1pPr>
          </a:lstStyle>
          <a:p>
            <a:fld id="{8384CE78-08A7-4061-8A96-13D27C2D2AB8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32738" y="2849563"/>
            <a:ext cx="16595725" cy="14224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02309" tIns="201154" rIns="402309" bIns="201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46122" y="18025112"/>
            <a:ext cx="25968959" cy="17076420"/>
          </a:xfrm>
          <a:prstGeom prst="rect">
            <a:avLst/>
          </a:prstGeom>
        </p:spPr>
        <p:txBody>
          <a:bodyPr vert="horz" lIns="402309" tIns="201154" rIns="402309" bIns="201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36043633"/>
            <a:ext cx="14066520" cy="1897380"/>
          </a:xfrm>
          <a:prstGeom prst="rect">
            <a:avLst/>
          </a:prstGeom>
        </p:spPr>
        <p:txBody>
          <a:bodyPr vert="horz" lIns="402309" tIns="201154" rIns="402309" bIns="201154" rtlCol="0" anchor="b"/>
          <a:lstStyle>
            <a:lvl1pPr algn="l">
              <a:defRPr sz="5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387173" y="36043633"/>
            <a:ext cx="14066520" cy="1897380"/>
          </a:xfrm>
          <a:prstGeom prst="rect">
            <a:avLst/>
          </a:prstGeom>
        </p:spPr>
        <p:txBody>
          <a:bodyPr vert="horz" lIns="402309" tIns="201154" rIns="402309" bIns="201154" rtlCol="0" anchor="b"/>
          <a:lstStyle>
            <a:lvl1pPr algn="r">
              <a:defRPr sz="5300"/>
            </a:lvl1pPr>
          </a:lstStyle>
          <a:p>
            <a:fld id="{C0B05648-FBA9-4C63-904C-870752FF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13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075572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1pPr>
    <a:lvl2pPr marL="2037786" algn="l" defTabSz="4075572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2pPr>
    <a:lvl3pPr marL="4075572" algn="l" defTabSz="4075572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3pPr>
    <a:lvl4pPr marL="6113358" algn="l" defTabSz="4075572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4pPr>
    <a:lvl5pPr marL="8151144" algn="l" defTabSz="4075572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5pPr>
    <a:lvl6pPr marL="10188931" algn="l" defTabSz="4075572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6pPr>
    <a:lvl7pPr marL="12226717" algn="l" defTabSz="4075572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7pPr>
    <a:lvl8pPr marL="14264503" algn="l" defTabSz="4075572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8pPr>
    <a:lvl9pPr marL="16302289" algn="l" defTabSz="4075572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5648-FBA9-4C63-904C-870752FF8B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9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0226042"/>
            <a:ext cx="3264408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0" y="18653760"/>
            <a:ext cx="2688336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13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51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88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26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64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302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5EBD-54F8-456B-AEF9-39F1A9900D5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D1C7-FDC9-4F77-9782-5F1DF9E0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7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5EBD-54F8-456B-AEF9-39F1A9900D5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D1C7-FDC9-4F77-9782-5F1DF9E0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7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843480" y="1318265"/>
            <a:ext cx="864108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0240" y="1318265"/>
            <a:ext cx="2528316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5EBD-54F8-456B-AEF9-39F1A9900D5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D1C7-FDC9-4F77-9782-5F1DF9E0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3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5EBD-54F8-456B-AEF9-39F1A9900D5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D1C7-FDC9-4F77-9782-5F1DF9E0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3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5" y="21153122"/>
            <a:ext cx="32644080" cy="6537960"/>
          </a:xfrm>
        </p:spPr>
        <p:txBody>
          <a:bodyPr anchor="t"/>
          <a:lstStyle>
            <a:lvl1pPr algn="l">
              <a:defRPr sz="17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5" y="13952225"/>
            <a:ext cx="32644080" cy="7200898"/>
          </a:xfrm>
        </p:spPr>
        <p:txBody>
          <a:bodyPr anchor="b"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2037786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4075572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11335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15114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188931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226717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264503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302289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5EBD-54F8-456B-AEF9-39F1A9900D5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D1C7-FDC9-4F77-9782-5F1DF9E0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7680963"/>
            <a:ext cx="16962120" cy="21724622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22440" y="7680963"/>
            <a:ext cx="16962120" cy="21724622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5EBD-54F8-456B-AEF9-39F1A9900D5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D1C7-FDC9-4F77-9782-5F1DF9E0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4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7368542"/>
            <a:ext cx="16968790" cy="3070858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786" indent="0">
              <a:buNone/>
              <a:defRPr sz="8900" b="1"/>
            </a:lvl2pPr>
            <a:lvl3pPr marL="4075572" indent="0">
              <a:buNone/>
              <a:defRPr sz="8000" b="1"/>
            </a:lvl3pPr>
            <a:lvl4pPr marL="6113358" indent="0">
              <a:buNone/>
              <a:defRPr sz="7100" b="1"/>
            </a:lvl4pPr>
            <a:lvl5pPr marL="8151144" indent="0">
              <a:buNone/>
              <a:defRPr sz="7100" b="1"/>
            </a:lvl5pPr>
            <a:lvl6pPr marL="10188931" indent="0">
              <a:buNone/>
              <a:defRPr sz="7100" b="1"/>
            </a:lvl6pPr>
            <a:lvl7pPr marL="12226717" indent="0">
              <a:buNone/>
              <a:defRPr sz="7100" b="1"/>
            </a:lvl7pPr>
            <a:lvl8pPr marL="14264503" indent="0">
              <a:buNone/>
              <a:defRPr sz="7100" b="1"/>
            </a:lvl8pPr>
            <a:lvl9pPr marL="16302289" indent="0">
              <a:buNone/>
              <a:defRPr sz="7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0" y="10439400"/>
            <a:ext cx="16968790" cy="18966182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107" y="7368542"/>
            <a:ext cx="16975455" cy="3070858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786" indent="0">
              <a:buNone/>
              <a:defRPr sz="8900" b="1"/>
            </a:lvl2pPr>
            <a:lvl3pPr marL="4075572" indent="0">
              <a:buNone/>
              <a:defRPr sz="8000" b="1"/>
            </a:lvl3pPr>
            <a:lvl4pPr marL="6113358" indent="0">
              <a:buNone/>
              <a:defRPr sz="7100" b="1"/>
            </a:lvl4pPr>
            <a:lvl5pPr marL="8151144" indent="0">
              <a:buNone/>
              <a:defRPr sz="7100" b="1"/>
            </a:lvl5pPr>
            <a:lvl6pPr marL="10188931" indent="0">
              <a:buNone/>
              <a:defRPr sz="7100" b="1"/>
            </a:lvl6pPr>
            <a:lvl7pPr marL="12226717" indent="0">
              <a:buNone/>
              <a:defRPr sz="7100" b="1"/>
            </a:lvl7pPr>
            <a:lvl8pPr marL="14264503" indent="0">
              <a:buNone/>
              <a:defRPr sz="7100" b="1"/>
            </a:lvl8pPr>
            <a:lvl9pPr marL="16302289" indent="0">
              <a:buNone/>
              <a:defRPr sz="7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107" y="10439400"/>
            <a:ext cx="16975455" cy="18966182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5EBD-54F8-456B-AEF9-39F1A9900D5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D1C7-FDC9-4F77-9782-5F1DF9E0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7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5EBD-54F8-456B-AEF9-39F1A9900D5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D1C7-FDC9-4F77-9782-5F1DF9E0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8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5EBD-54F8-456B-AEF9-39F1A9900D5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D1C7-FDC9-4F77-9782-5F1DF9E0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7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2" y="1310640"/>
            <a:ext cx="12634915" cy="5577840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210" y="1310643"/>
            <a:ext cx="21469350" cy="28094942"/>
          </a:xfrm>
        </p:spPr>
        <p:txBody>
          <a:bodyPr/>
          <a:lstStyle>
            <a:lvl1pPr>
              <a:defRPr sz="14300"/>
            </a:lvl1pPr>
            <a:lvl2pPr>
              <a:defRPr sz="12500"/>
            </a:lvl2pPr>
            <a:lvl3pPr>
              <a:defRPr sz="107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2" y="6888483"/>
            <a:ext cx="12634915" cy="22517102"/>
          </a:xfrm>
        </p:spPr>
        <p:txBody>
          <a:bodyPr/>
          <a:lstStyle>
            <a:lvl1pPr marL="0" indent="0">
              <a:buNone/>
              <a:defRPr sz="6200"/>
            </a:lvl1pPr>
            <a:lvl2pPr marL="2037786" indent="0">
              <a:buNone/>
              <a:defRPr sz="5300"/>
            </a:lvl2pPr>
            <a:lvl3pPr marL="4075572" indent="0">
              <a:buNone/>
              <a:defRPr sz="4500"/>
            </a:lvl3pPr>
            <a:lvl4pPr marL="6113358" indent="0">
              <a:buNone/>
              <a:defRPr sz="4000"/>
            </a:lvl4pPr>
            <a:lvl5pPr marL="8151144" indent="0">
              <a:buNone/>
              <a:defRPr sz="4000"/>
            </a:lvl5pPr>
            <a:lvl6pPr marL="10188931" indent="0">
              <a:buNone/>
              <a:defRPr sz="4000"/>
            </a:lvl6pPr>
            <a:lvl7pPr marL="12226717" indent="0">
              <a:buNone/>
              <a:defRPr sz="4000"/>
            </a:lvl7pPr>
            <a:lvl8pPr marL="14264503" indent="0">
              <a:buNone/>
              <a:defRPr sz="4000"/>
            </a:lvl8pPr>
            <a:lvl9pPr marL="16302289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5EBD-54F8-456B-AEF9-39F1A9900D5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D1C7-FDC9-4F77-9782-5F1DF9E0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8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610" y="23042880"/>
            <a:ext cx="23042880" cy="2720342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610" y="2941320"/>
            <a:ext cx="23042880" cy="19751040"/>
          </a:xfrm>
        </p:spPr>
        <p:txBody>
          <a:bodyPr/>
          <a:lstStyle>
            <a:lvl1pPr marL="0" indent="0">
              <a:buNone/>
              <a:defRPr sz="14300"/>
            </a:lvl1pPr>
            <a:lvl2pPr marL="2037786" indent="0">
              <a:buNone/>
              <a:defRPr sz="12500"/>
            </a:lvl2pPr>
            <a:lvl3pPr marL="4075572" indent="0">
              <a:buNone/>
              <a:defRPr sz="10700"/>
            </a:lvl3pPr>
            <a:lvl4pPr marL="6113358" indent="0">
              <a:buNone/>
              <a:defRPr sz="8900"/>
            </a:lvl4pPr>
            <a:lvl5pPr marL="8151144" indent="0">
              <a:buNone/>
              <a:defRPr sz="8900"/>
            </a:lvl5pPr>
            <a:lvl6pPr marL="10188931" indent="0">
              <a:buNone/>
              <a:defRPr sz="8900"/>
            </a:lvl6pPr>
            <a:lvl7pPr marL="12226717" indent="0">
              <a:buNone/>
              <a:defRPr sz="8900"/>
            </a:lvl7pPr>
            <a:lvl8pPr marL="14264503" indent="0">
              <a:buNone/>
              <a:defRPr sz="8900"/>
            </a:lvl8pPr>
            <a:lvl9pPr marL="16302289" indent="0">
              <a:buNone/>
              <a:defRPr sz="89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610" y="25763222"/>
            <a:ext cx="23042880" cy="3863338"/>
          </a:xfrm>
        </p:spPr>
        <p:txBody>
          <a:bodyPr/>
          <a:lstStyle>
            <a:lvl1pPr marL="0" indent="0">
              <a:buNone/>
              <a:defRPr sz="6200"/>
            </a:lvl1pPr>
            <a:lvl2pPr marL="2037786" indent="0">
              <a:buNone/>
              <a:defRPr sz="5300"/>
            </a:lvl2pPr>
            <a:lvl3pPr marL="4075572" indent="0">
              <a:buNone/>
              <a:defRPr sz="4500"/>
            </a:lvl3pPr>
            <a:lvl4pPr marL="6113358" indent="0">
              <a:buNone/>
              <a:defRPr sz="4000"/>
            </a:lvl4pPr>
            <a:lvl5pPr marL="8151144" indent="0">
              <a:buNone/>
              <a:defRPr sz="4000"/>
            </a:lvl5pPr>
            <a:lvl6pPr marL="10188931" indent="0">
              <a:buNone/>
              <a:defRPr sz="4000"/>
            </a:lvl6pPr>
            <a:lvl7pPr marL="12226717" indent="0">
              <a:buNone/>
              <a:defRPr sz="4000"/>
            </a:lvl7pPr>
            <a:lvl8pPr marL="14264503" indent="0">
              <a:buNone/>
              <a:defRPr sz="4000"/>
            </a:lvl8pPr>
            <a:lvl9pPr marL="16302289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5EBD-54F8-456B-AEF9-39F1A9900D5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D1C7-FDC9-4F77-9782-5F1DF9E0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5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1318262"/>
            <a:ext cx="34564320" cy="5486400"/>
          </a:xfrm>
          <a:prstGeom prst="rect">
            <a:avLst/>
          </a:prstGeom>
        </p:spPr>
        <p:txBody>
          <a:bodyPr vert="horz" lIns="407557" tIns="203779" rIns="407557" bIns="20377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7680963"/>
            <a:ext cx="34564320" cy="21724622"/>
          </a:xfrm>
          <a:prstGeom prst="rect">
            <a:avLst/>
          </a:prstGeom>
        </p:spPr>
        <p:txBody>
          <a:bodyPr vert="horz" lIns="407557" tIns="203779" rIns="407557" bIns="20377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240" y="30510482"/>
            <a:ext cx="896112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l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15EBD-54F8-456B-AEF9-39F1A9900D5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1640" y="30510482"/>
            <a:ext cx="1216152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ct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3440" y="30510482"/>
            <a:ext cx="896112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8D1C7-FDC9-4F77-9782-5F1DF9E0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0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75572" rtl="0" eaLnBrk="1" latinLnBrk="0" hangingPunct="1">
        <a:spcBef>
          <a:spcPct val="0"/>
        </a:spcBef>
        <a:buNone/>
        <a:defRPr sz="1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8340" indent="-1528340" algn="l" defTabSz="4075572" rtl="0" eaLnBrk="1" latinLnBrk="0" hangingPunct="1">
        <a:spcBef>
          <a:spcPct val="20000"/>
        </a:spcBef>
        <a:buFont typeface="Arial" pitchFamily="34" charset="0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1402" indent="-1273616" algn="l" defTabSz="4075572" rtl="0" eaLnBrk="1" latinLnBrk="0" hangingPunct="1">
        <a:spcBef>
          <a:spcPct val="20000"/>
        </a:spcBef>
        <a:buFont typeface="Arial" pitchFamily="34" charset="0"/>
        <a:buChar char="–"/>
        <a:defRPr sz="12500" kern="1200">
          <a:solidFill>
            <a:schemeClr val="tx1"/>
          </a:solidFill>
          <a:latin typeface="+mn-lt"/>
          <a:ea typeface="+mn-ea"/>
          <a:cs typeface="+mn-cs"/>
        </a:defRPr>
      </a:lvl2pPr>
      <a:lvl3pPr marL="5094465" indent="-1018893" algn="l" defTabSz="4075572" rtl="0" eaLnBrk="1" latinLnBrk="0" hangingPunct="1">
        <a:spcBef>
          <a:spcPct val="20000"/>
        </a:spcBef>
        <a:buFont typeface="Arial" pitchFamily="34" charset="0"/>
        <a:buChar char="•"/>
        <a:defRPr sz="10700" kern="1200">
          <a:solidFill>
            <a:schemeClr val="tx1"/>
          </a:solidFill>
          <a:latin typeface="+mn-lt"/>
          <a:ea typeface="+mn-ea"/>
          <a:cs typeface="+mn-cs"/>
        </a:defRPr>
      </a:lvl3pPr>
      <a:lvl4pPr marL="7132251" indent="-1018893" algn="l" defTabSz="4075572" rtl="0" eaLnBrk="1" latinLnBrk="0" hangingPunct="1">
        <a:spcBef>
          <a:spcPct val="20000"/>
        </a:spcBef>
        <a:buFont typeface="Arial" pitchFamily="34" charset="0"/>
        <a:buChar char="–"/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170038" indent="-1018893" algn="l" defTabSz="4075572" rtl="0" eaLnBrk="1" latinLnBrk="0" hangingPunct="1">
        <a:spcBef>
          <a:spcPct val="20000"/>
        </a:spcBef>
        <a:buFont typeface="Arial" pitchFamily="34" charset="0"/>
        <a:buChar char="»"/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07824" indent="-1018893" algn="l" defTabSz="4075572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45610" indent="-1018893" algn="l" defTabSz="4075572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283396" indent="-1018893" algn="l" defTabSz="4075572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7321182" indent="-1018893" algn="l" defTabSz="4075572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2037786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4075572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113358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151144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8931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717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4264503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6302289" algn="l" defTabSz="4075572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ossible_link_to_pape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0BBC76-DB03-4F06-8D71-6DED9C500A83}"/>
              </a:ext>
            </a:extLst>
          </p:cNvPr>
          <p:cNvSpPr/>
          <p:nvPr/>
        </p:nvSpPr>
        <p:spPr>
          <a:xfrm>
            <a:off x="0" y="-1"/>
            <a:ext cx="38404800" cy="55444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218084" y="5866656"/>
            <a:ext cx="11804904" cy="10156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Suggested: Approach </a:t>
            </a:r>
          </a:p>
        </p:txBody>
      </p:sp>
      <p:sp>
        <p:nvSpPr>
          <p:cNvPr id="9" name="TextBox 8"/>
          <p:cNvSpPr txBox="1">
            <a:spLocks noChangeAspect="1"/>
          </p:cNvSpPr>
          <p:nvPr/>
        </p:nvSpPr>
        <p:spPr>
          <a:xfrm>
            <a:off x="548640" y="5866656"/>
            <a:ext cx="11804904" cy="10156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Introduce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5458" y="6920187"/>
            <a:ext cx="7620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Bullet 1</a:t>
            </a:r>
          </a:p>
          <a:p>
            <a:pPr marL="457200" lvl="0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Bullet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44242" y="448415"/>
            <a:ext cx="27124959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5120640"/>
            <a:r>
              <a:rPr lang="en-US" dirty="0"/>
              <a:t>Poster Title</a:t>
            </a:r>
          </a:p>
          <a:p>
            <a:pPr lvl="0" algn="ctr" defTabSz="5120640"/>
            <a:r>
              <a:rPr lang="en-US" dirty="0"/>
              <a:t>Can be 2 lines if desired</a:t>
            </a:r>
          </a:p>
          <a:p>
            <a:pPr lvl="0" algn="ctr" defTabSz="5120640"/>
            <a:r>
              <a:rPr lang="en-US" sz="5300" dirty="0"/>
              <a:t>Your Name Here</a:t>
            </a:r>
          </a:p>
          <a:p>
            <a:pPr lvl="0" algn="ctr" defTabSz="5120640"/>
            <a:r>
              <a:rPr lang="en-US" sz="5000" dirty="0"/>
              <a:t>Computer Science Department</a:t>
            </a:r>
          </a:p>
          <a:p>
            <a:pPr lvl="0" algn="ctr" defTabSz="5120640"/>
            <a:r>
              <a:rPr lang="en-US" sz="5000" dirty="0"/>
              <a:t>San Diego State University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45B417-3D0B-405C-946C-194B7C25D6E5}"/>
              </a:ext>
            </a:extLst>
          </p:cNvPr>
          <p:cNvSpPr txBox="1"/>
          <p:nvPr/>
        </p:nvSpPr>
        <p:spPr>
          <a:xfrm>
            <a:off x="25913691" y="30172698"/>
            <a:ext cx="11804904" cy="861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5913691" y="18812133"/>
            <a:ext cx="11804904" cy="10156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Suggested: Conclusions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8640" y="20714770"/>
            <a:ext cx="11804904" cy="10156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Suggested: Problem Motivation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159430-2D4B-4175-BEF5-5DA4A165B812}"/>
              </a:ext>
            </a:extLst>
          </p:cNvPr>
          <p:cNvSpPr txBox="1">
            <a:spLocks noChangeAspect="1"/>
          </p:cNvSpPr>
          <p:nvPr/>
        </p:nvSpPr>
        <p:spPr>
          <a:xfrm>
            <a:off x="548640" y="10550548"/>
            <a:ext cx="11804904" cy="10156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Suggested: Background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226356" y="24696249"/>
            <a:ext cx="11804904" cy="10156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Suggested: Evaluation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7D19F4-A84E-4305-B629-4342A7510B3E}"/>
              </a:ext>
            </a:extLst>
          </p:cNvPr>
          <p:cNvSpPr/>
          <p:nvPr/>
        </p:nvSpPr>
        <p:spPr>
          <a:xfrm>
            <a:off x="26045330" y="31082748"/>
            <a:ext cx="11899392" cy="1065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[1] Authors, year, Title, Venue, https://possible_link_to_paper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dirty="0"/>
              <a:t>Authors, year, Title, Venue, </a:t>
            </a:r>
            <a:r>
              <a:rPr lang="en-US" sz="2000" dirty="0">
                <a:hlinkClick r:id="rId3"/>
              </a:rPr>
              <a:t>https://possible_link_to_paper</a:t>
            </a:r>
            <a:endParaRPr lang="en-US" sz="2000" dirty="0"/>
          </a:p>
          <a:p>
            <a:pPr>
              <a:lnSpc>
                <a:spcPct val="107000"/>
              </a:lnSpc>
            </a:pPr>
            <a:r>
              <a:rPr lang="en-US" sz="2000" dirty="0"/>
              <a:t>[3] Authors, year, Title, Venue, https://possible_link_to_paper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A2E0A60-4182-4F80-9C9C-0BC0D4FA9CC6}"/>
              </a:ext>
            </a:extLst>
          </p:cNvPr>
          <p:cNvSpPr txBox="1"/>
          <p:nvPr/>
        </p:nvSpPr>
        <p:spPr>
          <a:xfrm>
            <a:off x="25887528" y="5866656"/>
            <a:ext cx="11804904" cy="10156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Suggested: Results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24CCCE6-5F23-48DB-BC57-1DB5E378ECEE}"/>
              </a:ext>
            </a:extLst>
          </p:cNvPr>
          <p:cNvSpPr txBox="1"/>
          <p:nvPr/>
        </p:nvSpPr>
        <p:spPr>
          <a:xfrm>
            <a:off x="13222811" y="15210114"/>
            <a:ext cx="11804904" cy="10156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Suggested: Approach details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C4E2B3-5E35-45F8-9E5C-D3F2B951EBBD}"/>
              </a:ext>
            </a:extLst>
          </p:cNvPr>
          <p:cNvSpPr txBox="1"/>
          <p:nvPr/>
        </p:nvSpPr>
        <p:spPr>
          <a:xfrm>
            <a:off x="13226356" y="16583540"/>
            <a:ext cx="12376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Can use a bit smaller font in places, but don’t get unreadable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38C75CD-F7E0-4D39-8976-141C5776D702}"/>
              </a:ext>
            </a:extLst>
          </p:cNvPr>
          <p:cNvSpPr txBox="1"/>
          <p:nvPr/>
        </p:nvSpPr>
        <p:spPr>
          <a:xfrm>
            <a:off x="25913691" y="20345438"/>
            <a:ext cx="11804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This poster is an example layout with suggested groupings. </a:t>
            </a:r>
          </a:p>
          <a:p>
            <a:pPr marL="457200" lvl="0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There is no set requirement, so present your research as you see fit.</a:t>
            </a:r>
          </a:p>
          <a:p>
            <a:pPr marL="457200" lvl="0" indent="-457200" defTabSz="512064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Use images, charts for data, etc. to summarize information.</a:t>
            </a:r>
          </a:p>
        </p:txBody>
      </p:sp>
      <p:pic>
        <p:nvPicPr>
          <p:cNvPr id="1030" name="Picture 6" descr="San Diego State University logo transparent PNG - StickPNG">
            <a:extLst>
              <a:ext uri="{FF2B5EF4-FFF2-40B4-BE49-F238E27FC236}">
                <a16:creationId xmlns:a16="http://schemas.microsoft.com/office/drawing/2014/main" id="{776E6A26-2AD6-029B-B8DC-14C592DD7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-37869"/>
            <a:ext cx="5544433" cy="554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n Diego State University (SDSU) Rankings, Fees, Courses, Admission 2022,  Requirements &amp; Scholarships">
            <a:extLst>
              <a:ext uri="{FF2B5EF4-FFF2-40B4-BE49-F238E27FC236}">
                <a16:creationId xmlns:a16="http://schemas.microsoft.com/office/drawing/2014/main" id="{B7758A18-BAE4-7EC8-6A57-1643E0AE9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8980" y="278520"/>
            <a:ext cx="7605742" cy="507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37101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3661</TotalTime>
  <Words>160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blank</vt:lpstr>
      <vt:lpstr>PowerPoint Presentation</vt:lpstr>
    </vt:vector>
  </TitlesOfParts>
  <Company>Colorado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CAHS Labs</dc:creator>
  <cp:lastModifiedBy>Hajar Homayouni</cp:lastModifiedBy>
  <cp:revision>177</cp:revision>
  <cp:lastPrinted>2013-02-14T14:08:56Z</cp:lastPrinted>
  <dcterms:created xsi:type="dcterms:W3CDTF">2013-02-13T04:08:36Z</dcterms:created>
  <dcterms:modified xsi:type="dcterms:W3CDTF">2022-10-17T21:33:15Z</dcterms:modified>
</cp:coreProperties>
</file>