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12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6076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3dHdz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sapp.cs.cmu.edu/public/docs/gdbnotes-x86-6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fT5a" TargetMode="External"/><Relationship Id="rId4" Type="http://schemas.openxmlformats.org/officeDocument/2006/relationships/hyperlink" Target="http://goo.gl/LcQf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CSE 351 Section 2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 Debugging with GDB</a:t>
            </a:r>
          </a:p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http://goo.gl/3dHdz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GDB Cheatsheet(s)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0" rtl="0">
              <a:buNone/>
            </a:pPr>
            <a:r>
              <a:rPr lang="en"/>
              <a:t>
Should be very useful for the next lab</a:t>
            </a:r>
          </a:p>
          <a:p>
            <a:pPr marL="0" lvl="0" indent="0" rtl="0">
              <a:buNone/>
            </a:pPr>
            <a:r>
              <a:rPr lang="en"/>
              <a:t>  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http://csapp.cs.cmu.edu/public/docs/gdbnotes-x86-64.pdf</a:t>
            </a:r>
          </a:p>
          <a:p>
            <a:pPr marL="0" lvl="0" indent="457200" rtl="0">
              <a:buNone/>
            </a:pPr>
            <a:r>
              <a:rPr lang="en" sz="2400"/>
              <a:t>(may add more later)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What is GDB?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GNU Project Debugger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Offers four basic functionalities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Runs your program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you to set breakpoints to stop execution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you to inspect the state of your program once execution is stopped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Lets you fix bugs within GDB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sooner you get comfortable with GDB, the easier this class will be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C-level Debugging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GDB has many advanced features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Today we will cover the top level of GDB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Running your program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Stepping through C code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Setting breakpoints in C code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Examining variable values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Examining locations in memory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Compile Program for GDB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When compiling with gcc,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flag</a:t>
            </a:r>
          </a:p>
          <a:p>
            <a:pPr lvl="0" rtl="0">
              <a:buNone/>
            </a:pPr>
            <a:r>
              <a:rPr lang="en"/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-g &lt;source.c&gt; -o &lt;name&gt;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Running GDB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start up GDB, simply run </a:t>
            </a:r>
          </a:p>
          <a:p>
            <a:pPr lvl="0" indent="45720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 &lt;executable&gt;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Once GDB has started up,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to execute your program from within GDB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exit GDB,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Setting Breakpoints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If you just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your program, it keeps going until completion without stopping.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Breakpoints allow us to pause at various parts of our program.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Stop when we reach a certain function: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break &lt;function-name&gt;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Stop when we reach an instruction address: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break &lt;address&gt;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Stepping Through C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When our program is paused, we need to step to the next instruction: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Execute one or several C statements</a:t>
            </a:r>
            <a:br>
              <a:rPr lang="en"/>
            </a:br>
            <a:r>
              <a:rPr lang="en"/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 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step &lt;# to skip&gt;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Execute one assembly command</a:t>
            </a:r>
          </a:p>
          <a:p>
            <a:pPr lvl="0" rtl="0">
              <a:buNone/>
            </a:pPr>
            <a:r>
              <a:rPr lang="en"/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stepi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stepi &lt;# to skip&gt;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Examining Program State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Two main ways to look at variables: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By value (print):</a:t>
            </a:r>
          </a:p>
          <a:p>
            <a:pPr marL="457200" lvl="0" indent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&lt;var-name&gt;</a:t>
            </a:r>
          </a:p>
          <a:p>
            <a:pPr marL="457200" lvl="0" indent="0" rtl="0">
              <a:buNone/>
            </a:pPr>
            <a:r>
              <a:rPr lang="en"/>
              <a:t>Also: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 /x, print /d, print /t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By address (x):</a:t>
            </a:r>
          </a:p>
          <a:p>
            <a:pPr marL="457200" lvl="0" indent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&lt;address&gt;</a:t>
            </a:r>
            <a:r>
              <a:rPr lang="en"/>
              <a:t> 			  ex: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0xFFABCDEF</a:t>
            </a:r>
          </a:p>
          <a:p>
            <a:pPr marL="457200" lvl="0" indent="0" rtl="0">
              <a:buNone/>
            </a:pPr>
            <a:r>
              <a:rPr lang="en"/>
              <a:t>Also: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/x, x /d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Example debugging run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0" rtl="0">
              <a:buNone/>
            </a:pPr>
            <a:r>
              <a:rPr lang="en"/>
              <a:t>Sample file:</a:t>
            </a:r>
          </a:p>
          <a:p>
            <a:pPr marL="457200" lvl="0" indent="0" rtl="0"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http://goo.gl/tfT5a</a:t>
            </a:r>
          </a:p>
          <a:p>
            <a:pPr marL="457200" lvl="0" indent="0" rtl="0">
              <a:buNone/>
            </a:pPr>
            <a:r>
              <a:rPr lang="en" sz="1200"/>
              <a:t>wget http://www.cs.washington.edu/education/courses/cse351/12au/section-slides/gdb_example.c</a:t>
            </a:r>
          </a:p>
          <a:p>
            <a:endParaRPr lang="en" sz="1200"/>
          </a:p>
          <a:p>
            <a:pPr marL="457200" lvl="0" indent="0" rtl="0">
              <a:buNone/>
            </a:pPr>
            <a:r>
              <a:rPr lang="en"/>
              <a:t>To compile:</a:t>
            </a:r>
          </a:p>
          <a:p>
            <a:pPr marL="457200" lvl="0" indent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-g gdb_example.c -o gdb_ex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None/>
            </a:pPr>
            <a:r>
              <a:rPr lang="en"/>
              <a:t>Debugging commands:</a:t>
            </a:r>
          </a:p>
          <a:p>
            <a:pPr marL="0" lvl="0" indent="0" rtl="0">
              <a:buNone/>
            </a:pPr>
            <a:r>
              <a:rPr lang="en" sz="2400"/>
              <a:t>    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http://goo.gl/LcQfF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CSE 351 Section 2</vt:lpstr>
      <vt:lpstr>What is GDB?</vt:lpstr>
      <vt:lpstr>C-level Debugging</vt:lpstr>
      <vt:lpstr>Compile Program for GDB</vt:lpstr>
      <vt:lpstr>Running GDB</vt:lpstr>
      <vt:lpstr>Setting Breakpoints</vt:lpstr>
      <vt:lpstr>Stepping Through C</vt:lpstr>
      <vt:lpstr>Examining Program State</vt:lpstr>
      <vt:lpstr>Example debugging run</vt:lpstr>
      <vt:lpstr>GDB Cheatsheet(s)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351 Section 2</dc:title>
  <cp:lastModifiedBy>Gaetano Borriello</cp:lastModifiedBy>
  <cp:revision>1</cp:revision>
  <dcterms:modified xsi:type="dcterms:W3CDTF">2013-10-04T00:08:46Z</dcterms:modified>
</cp:coreProperties>
</file>