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57" r:id="rId6"/>
    <p:sldId id="258" r:id="rId7"/>
    <p:sldId id="260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171B-5B4B-400B-A80A-B5E8B42BD705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6E26-E749-420B-884B-6FFF769B38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CIA 1- REVISION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10-3-2025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the model….</a:t>
            </a:r>
            <a:endParaRPr lang="en-US" dirty="0"/>
          </a:p>
        </p:txBody>
      </p:sp>
      <p:pic>
        <p:nvPicPr>
          <p:cNvPr id="22530" name="Picture 10" descr="http://www2.vmi.edu/academics/mech/mcmastersrl/classes/me342/fig4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2428868"/>
            <a:ext cx="885828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334229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76400"/>
            <a:ext cx="85512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http://www2.vmi.edu/academics/mech/mcmastersrl/classes/me342/hw4-2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906104"/>
            <a:ext cx="8429684" cy="3237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768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5" descr="C:\Users\g\Desktop\S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286776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5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Problems in Time Response Analysis</a:t>
            </a:r>
            <a:endParaRPr lang="en-US" sz="3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286000" cy="50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14968"/>
            <a:ext cx="8229600" cy="15525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063998"/>
            <a:ext cx="1528777" cy="34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429000"/>
            <a:ext cx="1828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3048000"/>
            <a:ext cx="28479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95600" y="3429000"/>
            <a:ext cx="1600200" cy="62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3505200"/>
            <a:ext cx="1447800" cy="73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29400" y="3276600"/>
            <a:ext cx="2286000" cy="100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4419600"/>
            <a:ext cx="836341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09800" y="4953000"/>
            <a:ext cx="368503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939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Problems in Time Response Analysis</a:t>
            </a:r>
            <a:endParaRPr lang="en-US" sz="3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3124200" cy="49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230932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600199"/>
            <a:ext cx="1524000" cy="115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752600"/>
            <a:ext cx="155713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6607" y="1600200"/>
            <a:ext cx="244112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2743200"/>
            <a:ext cx="4724400" cy="6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16" y="3352800"/>
            <a:ext cx="425419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ight Arrow 19"/>
          <p:cNvSpPr/>
          <p:nvPr/>
        </p:nvSpPr>
        <p:spPr>
          <a:xfrm>
            <a:off x="4648200" y="3505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62600" y="3276600"/>
            <a:ext cx="3124200" cy="13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4495800"/>
            <a:ext cx="7848600" cy="41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0" y="5029199"/>
            <a:ext cx="4038600" cy="111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566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18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For a UFB system, for the </a:t>
            </a:r>
            <a:r>
              <a:rPr lang="en-US" dirty="0" err="1" smtClean="0">
                <a:latin typeface="Century Gothic" pitchFamily="34" charset="0"/>
              </a:rPr>
              <a:t>E</a:t>
            </a:r>
            <a:r>
              <a:rPr lang="en-US" baseline="-25000" dirty="0" err="1" smtClean="0">
                <a:latin typeface="Century Gothic" pitchFamily="34" charset="0"/>
              </a:rPr>
              <a:t>ss</a:t>
            </a:r>
            <a:r>
              <a:rPr lang="en-US" dirty="0" smtClean="0">
                <a:latin typeface="Century Gothic" pitchFamily="34" charset="0"/>
              </a:rPr>
              <a:t> to be &gt; 1/15 for unit ramp I/P, find the value of </a:t>
            </a:r>
            <a:r>
              <a:rPr lang="en-US" i="1" dirty="0" smtClean="0">
                <a:latin typeface="Century Gothic" pitchFamily="34" charset="0"/>
              </a:rPr>
              <a:t>k</a:t>
            </a:r>
            <a:r>
              <a:rPr lang="en-US" baseline="30000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2786058"/>
            <a:ext cx="3857652" cy="1737681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571472" y="785794"/>
          <a:ext cx="4786314" cy="5697124"/>
        </p:xfrm>
        <a:graphic>
          <a:graphicData uri="http://schemas.openxmlformats.org/presentationml/2006/ole">
            <p:oleObj spid="_x0000_s21505" r:id="rId3" imgW="1714500" imgH="3035300" progId="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7158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Solution: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Time response analysis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972072"/>
          </a:xfrm>
        </p:spPr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Find damping ratio, natural frequency and the unit step response</a:t>
            </a:r>
            <a:r>
              <a:rPr lang="en-IN" dirty="0" smtClean="0">
                <a:latin typeface="Century Gothic" pitchFamily="34" charset="0"/>
              </a:rPr>
              <a:t>.</a:t>
            </a: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r>
              <a:rPr lang="en-IN" dirty="0" smtClean="0">
                <a:latin typeface="Century Gothic" pitchFamily="34" charset="0"/>
              </a:rPr>
              <a:t>FORMULAE:</a:t>
            </a:r>
            <a:endParaRPr lang="en-US" dirty="0">
              <a:latin typeface="Century Gothic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5720" y="3000372"/>
            <a:ext cx="8598408" cy="2000264"/>
            <a:chOff x="285720" y="3000372"/>
            <a:chExt cx="8598408" cy="200026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20" y="3000372"/>
              <a:ext cx="8598408" cy="20002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929190" y="3845486"/>
              <a:ext cx="642942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572140"/>
            <a:ext cx="42005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5643578"/>
            <a:ext cx="291964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CIA 1- REVISION</vt:lpstr>
      <vt:lpstr>Problems in Block Diagram Reduction</vt:lpstr>
      <vt:lpstr>Problems in Block Diagram Reduction</vt:lpstr>
      <vt:lpstr>Slide 4</vt:lpstr>
      <vt:lpstr>Problems in Time Response Analysis</vt:lpstr>
      <vt:lpstr>Problems in Time Response Analysis</vt:lpstr>
      <vt:lpstr>Slide 7</vt:lpstr>
      <vt:lpstr>Slide 8</vt:lpstr>
      <vt:lpstr>Time response analysis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25</cp:revision>
  <dcterms:created xsi:type="dcterms:W3CDTF">2025-03-08T11:39:04Z</dcterms:created>
  <dcterms:modified xsi:type="dcterms:W3CDTF">2025-03-10T06:03:15Z</dcterms:modified>
</cp:coreProperties>
</file>