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56" r:id="rId3"/>
    <p:sldId id="274" r:id="rId4"/>
    <p:sldId id="275" r:id="rId5"/>
    <p:sldId id="276" r:id="rId6"/>
    <p:sldId id="277" r:id="rId7"/>
    <p:sldId id="273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4BF4D-0822-404D-ADF9-9E969C79A83E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B5E62-224E-43D4-BCDB-6BE1AFA05F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1B8EF-FAD6-43B0-8B53-F70E8EA14A1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79A77-32E7-4E03-9D0F-6F28C05B01F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B1B62-8BF7-4588-BB55-0F1411954E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588181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295400"/>
            <a:ext cx="3733800" cy="260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3886200"/>
            <a:ext cx="4648200" cy="222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16200000" flipH="1">
            <a:off x="5372100" y="5219700"/>
            <a:ext cx="914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372100" y="5372100"/>
            <a:ext cx="1143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2819400" cy="65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761999"/>
            <a:ext cx="6400800" cy="71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2285999"/>
            <a:ext cx="3657600" cy="301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399" y="5334000"/>
            <a:ext cx="83058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15460"/>
            <a:ext cx="8458200" cy="61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143000"/>
            <a:ext cx="8229600" cy="1507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590800"/>
            <a:ext cx="708860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200400"/>
            <a:ext cx="1828800" cy="68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59309" y="3200400"/>
            <a:ext cx="4270091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4572000"/>
            <a:ext cx="776041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785794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PROBLEM No. 3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124200"/>
            <a:ext cx="3200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900" y="2057400"/>
            <a:ext cx="8674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191000"/>
            <a:ext cx="472167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62200" y="4876800"/>
            <a:ext cx="4343400" cy="15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82" y="609600"/>
            <a:ext cx="8643998" cy="1458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62000"/>
            <a:ext cx="8324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219200"/>
            <a:ext cx="35052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2590800"/>
            <a:ext cx="578110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5867400"/>
            <a:ext cx="1600200" cy="66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24200" y="5791200"/>
            <a:ext cx="37338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7848600" cy="109098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828800"/>
            <a:ext cx="8039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743200"/>
            <a:ext cx="3276600" cy="46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2438400"/>
            <a:ext cx="7217463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3276600"/>
            <a:ext cx="2895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6019800"/>
            <a:ext cx="7772400" cy="50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09600"/>
            <a:ext cx="8153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305800" cy="171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124200"/>
            <a:ext cx="807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581400"/>
            <a:ext cx="167640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67000" y="3657600"/>
            <a:ext cx="3657600" cy="116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4724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785794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PROBLEM No. 4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85800"/>
            <a:ext cx="74676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209800"/>
            <a:ext cx="2133600" cy="6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2895600"/>
            <a:ext cx="52924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ROOT LOCUS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03.03.25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85800"/>
            <a:ext cx="3352800" cy="41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219199"/>
            <a:ext cx="5029200" cy="238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3581400"/>
            <a:ext cx="29294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114800"/>
            <a:ext cx="5181600" cy="21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838200"/>
            <a:ext cx="4648200" cy="59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524000"/>
            <a:ext cx="2895600" cy="256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1" y="4114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762000"/>
            <a:ext cx="8077200" cy="593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1920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286000"/>
            <a:ext cx="1752600" cy="52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209800"/>
            <a:ext cx="5105400" cy="57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250" y="3019424"/>
            <a:ext cx="85153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3200" y="3669320"/>
            <a:ext cx="3733800" cy="122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4876801"/>
            <a:ext cx="7543800" cy="179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1472" y="785794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PROBLEM No. 1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7620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1600200"/>
            <a:ext cx="3810000" cy="344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52578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762000"/>
            <a:ext cx="2667000" cy="38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371600"/>
            <a:ext cx="26670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133600"/>
            <a:ext cx="5086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2667000"/>
            <a:ext cx="3438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90600" y="3657600"/>
            <a:ext cx="2971800" cy="54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66800" y="4267199"/>
            <a:ext cx="3657600" cy="56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8600" y="4953000"/>
            <a:ext cx="8382000" cy="35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0999" y="5334000"/>
            <a:ext cx="480713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0"/>
            <a:ext cx="8686800" cy="583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762000"/>
            <a:ext cx="28956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9858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FOR PRACTICE IN ROOT LOCUS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523999"/>
            <a:ext cx="8382000" cy="150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124200"/>
            <a:ext cx="8458200" cy="86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038600"/>
            <a:ext cx="1447800" cy="57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3962400"/>
            <a:ext cx="4191000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5333999"/>
            <a:ext cx="7620000" cy="108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785794"/>
            <a:ext cx="314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PROBLEM No. 2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4630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Root Locus</a:t>
            </a: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838200"/>
            <a:ext cx="8153400" cy="155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438400"/>
            <a:ext cx="8077200" cy="406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048000"/>
            <a:ext cx="6553200" cy="277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116</Words>
  <Application>Microsoft Office PowerPoint</Application>
  <PresentationFormat>On-screen Show (4:3)</PresentationFormat>
  <Paragraphs>44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ROOT LOCUS</vt:lpstr>
      <vt:lpstr>Problems in Root Locus</vt:lpstr>
      <vt:lpstr>Problems in Root Locus</vt:lpstr>
      <vt:lpstr>Problems in Root Locus</vt:lpstr>
      <vt:lpstr>Problems in Root Locus</vt:lpstr>
      <vt:lpstr>Slide 7</vt:lpstr>
      <vt:lpstr>PROBLEMS FOR PRACTICE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  <vt:lpstr>Problems in Root Locus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LOCUS</dc:title>
  <dc:creator>SASTRA</dc:creator>
  <cp:lastModifiedBy>SASTRA</cp:lastModifiedBy>
  <cp:revision>10</cp:revision>
  <dcterms:created xsi:type="dcterms:W3CDTF">2025-03-02T14:41:37Z</dcterms:created>
  <dcterms:modified xsi:type="dcterms:W3CDTF">2025-03-03T10:50:30Z</dcterms:modified>
</cp:coreProperties>
</file>