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591D-D86A-407A-BF44-82FDBA3C73F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A66F6-D1BA-4D8A-9507-C1371CEF88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FE7AF-C16D-4037-AC51-A591C8B2E4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234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47BD-B944-4768-96FF-EE833497E075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81350-F55A-43EB-B193-8E58D0A6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STABILITY 2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/>
          </a:p>
          <a:p>
            <a:pPr marL="0" indent="0" algn="r">
              <a:buNone/>
            </a:pPr>
            <a:r>
              <a:rPr lang="en-US" smtClean="0"/>
              <a:t>Thank you 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73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880"/>
            <a:ext cx="8229600" cy="476781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1524000" cy="5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833120"/>
            <a:ext cx="579120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13" y="1391866"/>
            <a:ext cx="3841487" cy="401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62000" y="1905000"/>
            <a:ext cx="762000" cy="1828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00" y="5194195"/>
            <a:ext cx="3211735" cy="151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5486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943600" y="6146613"/>
            <a:ext cx="31042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Uns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 System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2034" y="1177636"/>
            <a:ext cx="839932" cy="377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51345"/>
            <a:ext cx="30384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1981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entury Gothic" pitchFamily="34" charset="0"/>
              </a:rPr>
              <a:t>2       	5            37.5      0	     </a:t>
            </a:r>
            <a:endParaRPr lang="en-US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68000"/>
            <a:ext cx="22669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05400" y="2971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entury Gothic" pitchFamily="34" charset="0"/>
              </a:rPr>
              <a:t>30          437.5      0	     </a:t>
            </a:r>
            <a:endParaRPr lang="en-US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01033"/>
            <a:ext cx="14954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842702" y="2057400"/>
            <a:ext cx="572366" cy="29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0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4" grpId="1"/>
      <p:bldP spid="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Array Construction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999" y="1295400"/>
            <a:ext cx="8315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entury Gothic" pitchFamily="34" charset="0"/>
              </a:rPr>
              <a:t>Case II:</a:t>
            </a:r>
          </a:p>
          <a:p>
            <a:pPr algn="just"/>
            <a:r>
              <a:rPr lang="en-US" sz="2400" dirty="0" smtClean="0">
                <a:latin typeface="Century Gothic" pitchFamily="34" charset="0"/>
              </a:rPr>
              <a:t>First element in a row is zero, then the elements in the next row will be infinite…</a:t>
            </a:r>
          </a:p>
          <a:p>
            <a:pPr algn="just"/>
            <a:r>
              <a:rPr lang="en-US" sz="2400" dirty="0" smtClean="0">
                <a:latin typeface="Century Gothic" pitchFamily="34" charset="0"/>
              </a:rPr>
              <a:t>To overcome this, let 0 -&gt; Ɛ, and complete the construction of array.</a:t>
            </a:r>
          </a:p>
          <a:p>
            <a:pPr algn="just"/>
            <a:r>
              <a:rPr lang="en-US" sz="2400" dirty="0" smtClean="0">
                <a:latin typeface="Century Gothic" pitchFamily="34" charset="0"/>
              </a:rPr>
              <a:t>Then substitute Ɛ as zero and check for stability. </a:t>
            </a: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9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62200"/>
            <a:ext cx="1524000" cy="5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819400"/>
            <a:ext cx="38625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447800"/>
            <a:ext cx="8382000" cy="89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990600"/>
            <a:ext cx="18383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2596660"/>
            <a:ext cx="4191000" cy="68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3352800"/>
            <a:ext cx="464997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8476" y="5406688"/>
            <a:ext cx="884506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779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581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97180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735" y="4876800"/>
            <a:ext cx="865766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415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413512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134" y="3998744"/>
            <a:ext cx="87820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16"/>
          <p:cNvCxnSpPr/>
          <p:nvPr/>
        </p:nvCxnSpPr>
        <p:spPr>
          <a:xfrm>
            <a:off x="304800" y="6248400"/>
            <a:ext cx="5257800" cy="158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00" y="5867400"/>
            <a:ext cx="5257800" cy="158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211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1524000" cy="5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8625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399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4478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2971800"/>
            <a:ext cx="487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3581400"/>
            <a:ext cx="4953000" cy="320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450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329514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24200"/>
            <a:ext cx="876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816" y="4038600"/>
            <a:ext cx="874658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280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329514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267200" y="13716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429" y="896256"/>
            <a:ext cx="876300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371600"/>
            <a:ext cx="3581400" cy="286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114800"/>
            <a:ext cx="883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>
          <a:xfrm>
            <a:off x="2590800" y="63246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10200" y="5638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55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On-screen Show (4:3)</PresentationFormat>
  <Paragraphs>24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STABILITY 2</vt:lpstr>
      <vt:lpstr>Problems in Routh Stability Criterion</vt:lpstr>
      <vt:lpstr>Routh Array Construction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2</dc:title>
  <dc:creator>SASTRA</dc:creator>
  <cp:lastModifiedBy>SASTRA</cp:lastModifiedBy>
  <cp:revision>3</cp:revision>
  <dcterms:created xsi:type="dcterms:W3CDTF">2025-02-12T11:20:24Z</dcterms:created>
  <dcterms:modified xsi:type="dcterms:W3CDTF">2025-02-12T11:25:25Z</dcterms:modified>
</cp:coreProperties>
</file>