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31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7E865-88E4-4DB1-A240-21FCF367E6D0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0732E-3D8E-47CD-B244-DE918BCCD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Tutorials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31.3.25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6669087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3055" y="5072074"/>
            <a:ext cx="631666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291" y="2962285"/>
            <a:ext cx="46767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786314" y="2786058"/>
            <a:ext cx="385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entury Gothic" pitchFamily="34" charset="0"/>
              </a:rPr>
              <a:t>No. of STATES….?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357166"/>
            <a:ext cx="1735837" cy="79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214422"/>
            <a:ext cx="1981209" cy="922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0577" y="2000240"/>
            <a:ext cx="7194827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43042" y="3500438"/>
            <a:ext cx="4834331" cy="1138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752" y="214290"/>
            <a:ext cx="1214414" cy="1011222"/>
          </a:xfrm>
        </p:spPr>
        <p:txBody>
          <a:bodyPr/>
          <a:lstStyle/>
          <a:p>
            <a:pPr algn="l"/>
            <a:r>
              <a:rPr lang="en-US" dirty="0" smtClean="0">
                <a:latin typeface="Century Gothic" pitchFamily="34" charset="0"/>
              </a:rPr>
              <a:t>Let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4714884"/>
            <a:ext cx="7901014" cy="141127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71472" y="4845618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OUTPUT EQUATION: </a:t>
            </a:r>
            <a:endParaRPr lang="en-US" sz="2800" dirty="0">
              <a:latin typeface="Century Gothic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0562" y="5000636"/>
            <a:ext cx="152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72518" cy="4525963"/>
          </a:xfrm>
        </p:spPr>
        <p:txBody>
          <a:bodyPr/>
          <a:lstStyle/>
          <a:p>
            <a:pPr lvl="0">
              <a:buNone/>
            </a:pPr>
            <a:r>
              <a:rPr lang="en-IN" dirty="0" smtClean="0">
                <a:latin typeface="Century Gothic" pitchFamily="34" charset="0"/>
              </a:rPr>
              <a:t>Arranging in the standard form ( </a:t>
            </a:r>
            <a:r>
              <a:rPr lang="en-IN" dirty="0" smtClean="0">
                <a:latin typeface="Century Gothic" pitchFamily="34" charset="0"/>
              </a:rPr>
              <a:t>i.e. in the MATRIX </a:t>
            </a:r>
            <a:r>
              <a:rPr lang="en-IN" dirty="0" smtClean="0">
                <a:latin typeface="Century Gothic" pitchFamily="34" charset="0"/>
              </a:rPr>
              <a:t>FORM) such as the </a:t>
            </a:r>
            <a:r>
              <a:rPr lang="en-IN" dirty="0" smtClean="0"/>
              <a:t> STATE MODEL is ….</a:t>
            </a:r>
          </a:p>
          <a:p>
            <a:endParaRPr lang="en-IN" dirty="0" smtClean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214282" y="1643050"/>
            <a:ext cx="86439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1696" y="3357562"/>
            <a:ext cx="908429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Obtain the state model of the system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16"/>
            <a:ext cx="5942373" cy="255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46540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428604"/>
            <a:ext cx="8643998" cy="6215106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For state model :</a:t>
            </a: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 </a:t>
            </a: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Output is</a:t>
            </a: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endParaRPr lang="en-IN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IN" dirty="0" smtClean="0">
                <a:latin typeface="Century Gothic" pitchFamily="34" charset="0"/>
              </a:rPr>
              <a:t>Consider suitable state variable and write the state model.</a:t>
            </a:r>
            <a:endParaRPr lang="en-US" dirty="0">
              <a:latin typeface="Century Gothic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57232"/>
            <a:ext cx="6920312" cy="253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3786190"/>
            <a:ext cx="4914280" cy="156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Tutorials</vt:lpstr>
      <vt:lpstr>Slide 2</vt:lpstr>
      <vt:lpstr>Let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Tutorials</dc:title>
  <dc:creator>SASTRA</dc:creator>
  <cp:lastModifiedBy>SASTRA</cp:lastModifiedBy>
  <cp:revision>17</cp:revision>
  <dcterms:created xsi:type="dcterms:W3CDTF">2025-03-26T05:54:33Z</dcterms:created>
  <dcterms:modified xsi:type="dcterms:W3CDTF">2025-03-27T03:47:26Z</dcterms:modified>
</cp:coreProperties>
</file>