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D1ACA-68F6-4FF6-BD05-94437D58C0B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E2B0-0DD2-4C7E-A0AE-A952F62AD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Modelling of systems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Mech. system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785926"/>
            <a:ext cx="39719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786050" y="4357694"/>
          <a:ext cx="6096000" cy="508000"/>
        </p:xfrm>
        <a:graphic>
          <a:graphicData uri="http://schemas.openxmlformats.org/presentationml/2006/ole">
            <p:oleObj spid="_x0000_s1027" name="Equation" r:id="rId4" imgW="2438280" imgH="20304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4786322"/>
            <a:ext cx="87868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Century Gothic" pitchFamily="34" charset="0"/>
              </a:rPr>
              <a:t>Solving:</a:t>
            </a:r>
          </a:p>
          <a:p>
            <a:endParaRPr lang="en-IN" sz="2800" b="1" dirty="0" smtClean="0">
              <a:latin typeface="Century Gothic" pitchFamily="34" charset="0"/>
            </a:endParaRPr>
          </a:p>
          <a:p>
            <a:r>
              <a:rPr lang="en-IN" sz="2800" b="1" dirty="0" smtClean="0">
                <a:latin typeface="Century Gothic" pitchFamily="34" charset="0"/>
              </a:rPr>
              <a:t>Ans. is TF is Laplace [O/P /I/P]</a:t>
            </a:r>
          </a:p>
          <a:p>
            <a:r>
              <a:rPr lang="en-IN" sz="2800" b="1" dirty="0">
                <a:latin typeface="Century Gothic" pitchFamily="34" charset="0"/>
              </a:rPr>
              <a:t> </a:t>
            </a:r>
            <a:r>
              <a:rPr lang="en-IN" sz="2800" b="1" dirty="0" smtClean="0">
                <a:latin typeface="Century Gothic" pitchFamily="34" charset="0"/>
              </a:rPr>
              <a:t>                        = X(s)/F(s) =  1/( M s</a:t>
            </a:r>
            <a:r>
              <a:rPr lang="en-IN" sz="2800" b="1" baseline="30000" dirty="0" smtClean="0">
                <a:latin typeface="Century Gothic" pitchFamily="34" charset="0"/>
              </a:rPr>
              <a:t>2</a:t>
            </a:r>
            <a:r>
              <a:rPr lang="en-IN" sz="2800" b="1" dirty="0" smtClean="0">
                <a:latin typeface="Century Gothic" pitchFamily="34" charset="0"/>
              </a:rPr>
              <a:t>  + Bs + k )</a:t>
            </a:r>
            <a:endParaRPr lang="en-US" sz="28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RLC series circuit</a:t>
            </a: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r>
              <a:rPr lang="en-IN" dirty="0" smtClean="0">
                <a:latin typeface="Century Gothic" pitchFamily="34" charset="0"/>
              </a:rPr>
              <a:t>Taking </a:t>
            </a:r>
            <a:r>
              <a:rPr lang="en-IN" dirty="0">
                <a:latin typeface="Century Gothic" pitchFamily="34" charset="0"/>
              </a:rPr>
              <a:t>L</a:t>
            </a:r>
            <a:r>
              <a:rPr lang="en-IN" dirty="0" smtClean="0">
                <a:latin typeface="Century Gothic" pitchFamily="34" charset="0"/>
              </a:rPr>
              <a:t>aplace and then the TF is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357430"/>
            <a:ext cx="5754694" cy="141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4857760"/>
            <a:ext cx="560341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38625" y="0"/>
            <a:ext cx="49053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Microsoft Equation 3.0</vt:lpstr>
      <vt:lpstr>Modelling of systems</vt:lpstr>
      <vt:lpstr>Mech. system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5</cp:revision>
  <dcterms:created xsi:type="dcterms:W3CDTF">2025-03-10T10:50:38Z</dcterms:created>
  <dcterms:modified xsi:type="dcterms:W3CDTF">2025-03-10T11:08:04Z</dcterms:modified>
</cp:coreProperties>
</file>