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CB552-6EBD-4EA3-9E6C-BD52B05E41A5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5B3A2-FD1B-4DF7-99A0-4A9457B8C9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84766-97F7-468F-8E2B-105AB9E0888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49FB-5535-4BFA-BF85-5647DE36D2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85800"/>
            <a:ext cx="868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432540"/>
            <a:ext cx="8610600" cy="290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4572000" y="2000240"/>
            <a:ext cx="185738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455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6372225" cy="619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51" y="6248400"/>
            <a:ext cx="5816098" cy="422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2058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8229600" cy="593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508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Problem no. 3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9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419600"/>
            <a:ext cx="17441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295399"/>
            <a:ext cx="8458200" cy="43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6520" y="17526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3886200"/>
            <a:ext cx="8229600" cy="38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4419600"/>
            <a:ext cx="5181600" cy="1224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452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41249"/>
            <a:ext cx="4572000" cy="108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623640"/>
            <a:ext cx="830269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971772"/>
            <a:ext cx="7620000" cy="273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2109798" y="5143512"/>
            <a:ext cx="3962400" cy="1588"/>
            <a:chOff x="2057400" y="5181600"/>
            <a:chExt cx="3962400" cy="158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724400" y="5181600"/>
              <a:ext cx="1295400" cy="158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57400" y="5181600"/>
              <a:ext cx="1295400" cy="158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199" y="3886200"/>
            <a:ext cx="840377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4642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9" y="762000"/>
            <a:ext cx="813581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143000"/>
            <a:ext cx="289931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>
            <a:off x="3886200" y="1447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1143000"/>
            <a:ext cx="3200400" cy="958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2209800"/>
            <a:ext cx="5943600" cy="14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199" y="3429000"/>
            <a:ext cx="164123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2590800" y="3810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24200" y="3657600"/>
            <a:ext cx="5715000" cy="102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4724400"/>
            <a:ext cx="311119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ight Arrow 17"/>
          <p:cNvSpPr/>
          <p:nvPr/>
        </p:nvSpPr>
        <p:spPr>
          <a:xfrm>
            <a:off x="3657600" y="4876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91000" y="4800600"/>
            <a:ext cx="375645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1000" y="54102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57200" y="5867400"/>
            <a:ext cx="8153400" cy="93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2353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2000"/>
            <a:ext cx="375645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295400"/>
            <a:ext cx="845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752600"/>
            <a:ext cx="8153400" cy="93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3388" y="2895600"/>
            <a:ext cx="827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3886200"/>
            <a:ext cx="7620000" cy="273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18"/>
          <p:cNvCxnSpPr/>
          <p:nvPr/>
        </p:nvCxnSpPr>
        <p:spPr>
          <a:xfrm>
            <a:off x="4800600" y="5057336"/>
            <a:ext cx="1295400" cy="158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03940" y="5071404"/>
            <a:ext cx="1295400" cy="158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657600"/>
            <a:ext cx="2438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3009900" y="3695700"/>
            <a:ext cx="12954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24400" y="4114800"/>
            <a:ext cx="1000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6000" y="4343400"/>
            <a:ext cx="7810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151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16" y="685800"/>
            <a:ext cx="8839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667000"/>
            <a:ext cx="7924800" cy="382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32" y="714356"/>
            <a:ext cx="9144000" cy="20002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29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85800"/>
            <a:ext cx="8305800" cy="580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Root locus sums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FEB 2025</a:t>
            </a:r>
            <a:endParaRPr lang="en-US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2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62000"/>
            <a:ext cx="2667000" cy="585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371600"/>
            <a:ext cx="800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581400"/>
            <a:ext cx="8305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191000"/>
            <a:ext cx="1676400" cy="45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0" y="4267200"/>
            <a:ext cx="3505200" cy="95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5410200"/>
            <a:ext cx="82999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600" y="6172200"/>
            <a:ext cx="736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0596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07252"/>
            <a:ext cx="736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048036"/>
            <a:ext cx="8534400" cy="139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614613"/>
            <a:ext cx="8458200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4724400"/>
            <a:ext cx="3453202" cy="19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33800" y="4800600"/>
            <a:ext cx="495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5257800"/>
            <a:ext cx="19526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67200" y="6019800"/>
            <a:ext cx="3352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Arrow Connector 17"/>
          <p:cNvCxnSpPr>
            <a:stCxn id="2055" idx="1"/>
          </p:cNvCxnSpPr>
          <p:nvPr/>
        </p:nvCxnSpPr>
        <p:spPr>
          <a:xfrm rot="10800000" flipV="1">
            <a:off x="3352800" y="5448300"/>
            <a:ext cx="7620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1676400" y="57912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0034" y="3571876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entury Gothic" pitchFamily="34" charset="0"/>
              </a:rPr>
              <a:t>Angle of Asymptotes</a:t>
            </a:r>
            <a:endParaRPr lang="en-US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526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858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9718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377396"/>
            <a:ext cx="7467600" cy="202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Connector 14"/>
          <p:cNvCxnSpPr/>
          <p:nvPr/>
        </p:nvCxnSpPr>
        <p:spPr>
          <a:xfrm>
            <a:off x="6400800" y="54864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438900" y="54483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1" y="6039728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3000364" y="1214422"/>
            <a:ext cx="5786478" cy="8572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85852" y="1142984"/>
            <a:ext cx="11430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69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513" y="638767"/>
            <a:ext cx="8562975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337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Problem no. 2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07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8153400" cy="142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7432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505199"/>
            <a:ext cx="1828800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14600" y="3505200"/>
            <a:ext cx="6019800" cy="47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4114799"/>
            <a:ext cx="8458200" cy="61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2380" y="4812319"/>
            <a:ext cx="8229600" cy="35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" y="5334000"/>
            <a:ext cx="8305800" cy="133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>
            <a:off x="714348" y="6284932"/>
            <a:ext cx="11430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044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2000"/>
            <a:ext cx="8305800" cy="176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590800"/>
            <a:ext cx="810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429000"/>
            <a:ext cx="5029200" cy="242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4953000"/>
            <a:ext cx="2971800" cy="56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>
          <a:xfrm>
            <a:off x="5029200" y="5105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71600" y="5715000"/>
            <a:ext cx="7315200" cy="102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1571612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Century Gothic" pitchFamily="34" charset="0"/>
              </a:rPr>
              <a:t>Angle of Asymptotes</a:t>
            </a:r>
            <a:endParaRPr lang="en-US" b="1" dirty="0">
              <a:latin typeface="Century Gothic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962928" y="6038872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8001028" y="6000772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8432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94</Words>
  <Application>Microsoft Office PowerPoint</Application>
  <PresentationFormat>On-screen Show (4:3)</PresentationFormat>
  <Paragraphs>36</Paragraphs>
  <Slides>19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Root locus sums</vt:lpstr>
      <vt:lpstr>Problems in Root Locus</vt:lpstr>
      <vt:lpstr>Problems in Root Locus</vt:lpstr>
      <vt:lpstr>Problems in Root Locus</vt:lpstr>
      <vt:lpstr>Problems in Root Locus</vt:lpstr>
      <vt:lpstr>Problem no. 2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 no. 3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SASTRA</dc:creator>
  <cp:lastModifiedBy>SASTRA</cp:lastModifiedBy>
  <cp:revision>15</cp:revision>
  <dcterms:created xsi:type="dcterms:W3CDTF">2025-02-07T06:41:43Z</dcterms:created>
  <dcterms:modified xsi:type="dcterms:W3CDTF">2025-02-23T09:38:32Z</dcterms:modified>
</cp:coreProperties>
</file>