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7" r:id="rId4"/>
    <p:sldId id="259" r:id="rId5"/>
    <p:sldId id="258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7864-3105-4A2E-BA0E-ADE44E947C05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CF95-29F0-4DF6-8D11-95960E06C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7864-3105-4A2E-BA0E-ADE44E947C05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CF95-29F0-4DF6-8D11-95960E06C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7864-3105-4A2E-BA0E-ADE44E947C05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CF95-29F0-4DF6-8D11-95960E06C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7864-3105-4A2E-BA0E-ADE44E947C05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CF95-29F0-4DF6-8D11-95960E06C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7864-3105-4A2E-BA0E-ADE44E947C05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CF95-29F0-4DF6-8D11-95960E06C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7864-3105-4A2E-BA0E-ADE44E947C05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CF95-29F0-4DF6-8D11-95960E06C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7864-3105-4A2E-BA0E-ADE44E947C05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CF95-29F0-4DF6-8D11-95960E06C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7864-3105-4A2E-BA0E-ADE44E947C05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CF95-29F0-4DF6-8D11-95960E06C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7864-3105-4A2E-BA0E-ADE44E947C05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CF95-29F0-4DF6-8D11-95960E06C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7864-3105-4A2E-BA0E-ADE44E947C05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CF95-29F0-4DF6-8D11-95960E06C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07864-3105-4A2E-BA0E-ADE44E947C05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CF95-29F0-4DF6-8D11-95960E06C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07864-3105-4A2E-BA0E-ADE44E947C05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CF95-29F0-4DF6-8D11-95960E06CE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3200400" cy="142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8596" y="500042"/>
            <a:ext cx="8229600" cy="762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Determine the state-space model for the electrical system shown in Fig.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057400"/>
            <a:ext cx="4953000" cy="277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8126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3688"/>
            <a:ext cx="8229600" cy="358427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entury Gothic" pitchFamily="34" charset="0"/>
              </a:rPr>
              <a:t>Consider the state variables as</a:t>
            </a:r>
          </a:p>
          <a:p>
            <a:pPr>
              <a:buNone/>
            </a:pPr>
            <a:endParaRPr lang="en-IN" sz="2400" dirty="0">
              <a:latin typeface="Century Gothic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2432"/>
            <a:ext cx="3505200" cy="82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114800" y="1977232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602092"/>
            <a:ext cx="408127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4004" y="3959546"/>
            <a:ext cx="3581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2857496"/>
            <a:ext cx="24976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5324500" y="327374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38900" y="3045146"/>
            <a:ext cx="1905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57422" y="5173992"/>
            <a:ext cx="6172200" cy="84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282" y="0"/>
            <a:ext cx="2673642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28596" y="5000636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IN" b="1" dirty="0" smtClean="0">
                <a:latin typeface="Century Gothic" pitchFamily="34" charset="0"/>
              </a:rPr>
              <a:t>hence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4"/>
            <a:ext cx="8229600" cy="411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State Model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90836"/>
            <a:ext cx="408127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599044"/>
            <a:ext cx="1905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539232"/>
            <a:ext cx="6172200" cy="84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2411428"/>
            <a:ext cx="4572000" cy="207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40" y="4419600"/>
            <a:ext cx="79052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4953000"/>
            <a:ext cx="3638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85786" y="2357430"/>
            <a:ext cx="4500594" cy="20002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596" y="4786322"/>
            <a:ext cx="3857652" cy="1500198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810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4"/>
            <a:ext cx="8229600" cy="411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State Model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79052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5867400" cy="21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581400"/>
            <a:ext cx="4953000" cy="55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267200"/>
            <a:ext cx="707736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6324600" y="2209800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77200" y="2057400"/>
            <a:ext cx="752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4800600"/>
            <a:ext cx="3276600" cy="128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>
          <a:xfrm>
            <a:off x="6400800" y="5257800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77200" y="5181600"/>
            <a:ext cx="676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600" y="6019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357158" y="1357298"/>
            <a:ext cx="5786478" cy="234221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9558" y="4786322"/>
            <a:ext cx="3348062" cy="121444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780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4"/>
            <a:ext cx="8229600" cy="411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State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066800"/>
            <a:ext cx="8229600" cy="609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Obtain  the state-space model of the circuit given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09600"/>
            <a:ext cx="1847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904999"/>
            <a:ext cx="7239000" cy="295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1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4"/>
            <a:ext cx="8229600" cy="411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State Model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7239000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76600"/>
            <a:ext cx="76784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810000"/>
            <a:ext cx="7924800" cy="284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040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4"/>
            <a:ext cx="8229600" cy="411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State Model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7772400" cy="284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357562"/>
            <a:ext cx="3857652" cy="198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1918" y="5024460"/>
            <a:ext cx="52578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5507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4"/>
            <a:ext cx="8229600" cy="411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State Model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73256"/>
            <a:ext cx="7772400" cy="284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286256"/>
            <a:ext cx="31718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3500438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equation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64515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STATE SPACE MODELLING OF SYSTEMS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STATE SPACE APPROACH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4"/>
            <a:ext cx="8229600" cy="411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State Model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09600"/>
            <a:ext cx="6019800" cy="219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682232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235559"/>
            <a:ext cx="3048000" cy="80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283624"/>
            <a:ext cx="325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4267200" y="3379752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267200" y="420153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4052" y="4921332"/>
            <a:ext cx="2895600" cy="7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Arrow 12"/>
          <p:cNvSpPr/>
          <p:nvPr/>
        </p:nvSpPr>
        <p:spPr>
          <a:xfrm>
            <a:off x="4154656" y="513000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4887336"/>
            <a:ext cx="294815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47800" y="5867400"/>
            <a:ext cx="227076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Arrow 15"/>
          <p:cNvSpPr/>
          <p:nvPr/>
        </p:nvSpPr>
        <p:spPr>
          <a:xfrm>
            <a:off x="4267200" y="594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57800" y="3962400"/>
            <a:ext cx="3352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486400" y="5791200"/>
            <a:ext cx="17430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57200" y="3962400"/>
            <a:ext cx="3562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ounded Rectangle 18"/>
          <p:cNvSpPr/>
          <p:nvPr/>
        </p:nvSpPr>
        <p:spPr>
          <a:xfrm>
            <a:off x="2714612" y="2571744"/>
            <a:ext cx="6357982" cy="714380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906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6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54"/>
            <a:ext cx="8229600" cy="411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State Model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609600"/>
            <a:ext cx="308707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Arrow Connector 20"/>
          <p:cNvCxnSpPr/>
          <p:nvPr/>
        </p:nvCxnSpPr>
        <p:spPr>
          <a:xfrm>
            <a:off x="3505200" y="1573228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350488"/>
            <a:ext cx="1819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/>
          <p:nvPr/>
        </p:nvCxnSpPr>
        <p:spPr>
          <a:xfrm>
            <a:off x="3733800" y="439614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139404"/>
            <a:ext cx="19716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1290704"/>
            <a:ext cx="24003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4063204"/>
            <a:ext cx="2724144" cy="6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7880" y="4678531"/>
            <a:ext cx="71628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" y="1828800"/>
            <a:ext cx="75819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975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59" y="214290"/>
            <a:ext cx="539544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4500562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000372"/>
            <a:ext cx="3733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500570"/>
            <a:ext cx="31623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928934"/>
            <a:ext cx="31718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962400"/>
            <a:ext cx="407125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57694"/>
            <a:ext cx="8534400" cy="233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357166"/>
            <a:ext cx="3733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2000240"/>
            <a:ext cx="31623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4942" y="2071678"/>
            <a:ext cx="28670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State Model of Linear Systems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1143000"/>
            <a:ext cx="86582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419600"/>
            <a:ext cx="8534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State Model of Linear Systems</a:t>
            </a:r>
            <a:endParaRPr lang="en-US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549" y="1295400"/>
            <a:ext cx="8943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743200"/>
            <a:ext cx="70389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316" y="5026852"/>
            <a:ext cx="586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7834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en-IN" sz="3200" dirty="0" smtClean="0">
                <a:latin typeface="Century Gothic" pitchFamily="34" charset="0"/>
              </a:rPr>
              <a:t>set of derivative of inputs(equations)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" y="928670"/>
            <a:ext cx="904875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929066"/>
            <a:ext cx="8905875" cy="264320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en-IN" dirty="0" smtClean="0">
                <a:latin typeface="Century Gothic" pitchFamily="34" charset="0"/>
              </a:rPr>
              <a:t>For the Output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763" y="1222712"/>
            <a:ext cx="8810625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627" y="3886200"/>
            <a:ext cx="8810625" cy="2733675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State Model of Linear Systems</a:t>
            </a:r>
            <a:endParaRPr lang="en-US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3" y="1295400"/>
            <a:ext cx="90201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5984" y="1699248"/>
            <a:ext cx="3143272" cy="2000264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171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State Model of Linear SISO System</a:t>
            </a:r>
            <a:endParaRPr lang="en-US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72" y="1219200"/>
            <a:ext cx="89535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480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6364" y="214290"/>
            <a:ext cx="8229600" cy="94456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Block Diagram Representation of a Continuous State-Space Model</a:t>
            </a:r>
            <a:endParaRPr kumimoji="0" lang="en-GB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764" y="1215124"/>
            <a:ext cx="69151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32358"/>
            <a:ext cx="87249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107</Words>
  <Application>Microsoft Office PowerPoint</Application>
  <PresentationFormat>On-screen Show (4:3)</PresentationFormat>
  <Paragraphs>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STATE SPACE APPROACH</vt:lpstr>
      <vt:lpstr>Slide 3</vt:lpstr>
      <vt:lpstr>State Model of Linear Systems</vt:lpstr>
      <vt:lpstr>set of derivative of inputs(equations)</vt:lpstr>
      <vt:lpstr>For the Output</vt:lpstr>
      <vt:lpstr>State Model of Linear Systems</vt:lpstr>
      <vt:lpstr>State Model of Linear SISO System</vt:lpstr>
      <vt:lpstr>Slide 9</vt:lpstr>
      <vt:lpstr>Slide 10</vt:lpstr>
      <vt:lpstr>Slide 11</vt:lpstr>
      <vt:lpstr>Slide 12</vt:lpstr>
      <vt:lpstr>Problems in State Model</vt:lpstr>
      <vt:lpstr>Problems in State Model</vt:lpstr>
      <vt:lpstr>Slide 15</vt:lpstr>
      <vt:lpstr>Problems in State Model</vt:lpstr>
      <vt:lpstr>Problems in State Model</vt:lpstr>
      <vt:lpstr>Problems in State Model</vt:lpstr>
      <vt:lpstr>Problems in State Model</vt:lpstr>
      <vt:lpstr>Problems in State Model</vt:lpstr>
      <vt:lpstr>Problems in State Model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SPACE APPROACH</dc:title>
  <dc:creator>SASTRA</dc:creator>
  <cp:lastModifiedBy>SASTRA</cp:lastModifiedBy>
  <cp:revision>35</cp:revision>
  <dcterms:created xsi:type="dcterms:W3CDTF">2025-03-17T10:50:19Z</dcterms:created>
  <dcterms:modified xsi:type="dcterms:W3CDTF">2025-03-20T05:03:25Z</dcterms:modified>
</cp:coreProperties>
</file>