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dra Tripathi" initials="RT" lastIdx="1" clrIdx="0">
    <p:extLst>
      <p:ext uri="{19B8F6BF-5375-455C-9EA6-DF929625EA0E}">
        <p15:presenceInfo xmlns:p15="http://schemas.microsoft.com/office/powerpoint/2012/main" userId="3e9c1f5ee7fadf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81" d="100"/>
          <a:sy n="81" d="100"/>
        </p:scale>
        <p:origin x="74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42614" y="2067305"/>
            <a:ext cx="490677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3996308" y="648969"/>
            <a:ext cx="4199382" cy="678180"/>
          </a:xfrm>
          <a:prstGeom prst="rect">
            <a:avLst/>
          </a:prstGeom>
        </p:spPr>
        <p:txBody>
          <a:bodyPr wrap="square" lIns="0" tIns="0" rIns="0" bIns="0">
            <a:spAutoFit/>
          </a:bodyPr>
          <a:lstStyle>
            <a:lvl1pPr>
              <a:defRPr sz="42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10/8/2022</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90937" y="114931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78954" y="1827369"/>
            <a:ext cx="7198445" cy="1124667"/>
          </a:xfrm>
          <a:prstGeom prst="rect">
            <a:avLst/>
          </a:prstGeom>
        </p:spPr>
        <p:txBody>
          <a:bodyPr vert="horz" wrap="square" lIns="0" tIns="16510" rIns="0" bIns="0" rtlCol="0">
            <a:spAutoFit/>
          </a:bodyPr>
          <a:lstStyle/>
          <a:p>
            <a:pPr marL="2766695">
              <a:lnSpc>
                <a:spcPct val="100000"/>
              </a:lnSpc>
              <a:spcBef>
                <a:spcPts val="130"/>
              </a:spcBef>
            </a:pPr>
            <a:r>
              <a:rPr lang="en-IN" spc="-85" dirty="0"/>
              <a:t> </a:t>
            </a:r>
            <a:r>
              <a:rPr spc="-85" dirty="0"/>
              <a:t>Team</a:t>
            </a:r>
            <a:r>
              <a:rPr lang="en-IN" spc="-85" dirty="0"/>
              <a:t> </a:t>
            </a:r>
            <a:r>
              <a:rPr spc="15" dirty="0"/>
              <a:t>Name</a:t>
            </a:r>
            <a:r>
              <a:rPr lang="en-IN" spc="15" dirty="0"/>
              <a:t>: </a:t>
            </a:r>
            <a:br>
              <a:rPr lang="en-IN" spc="15" dirty="0"/>
            </a:br>
            <a:r>
              <a:rPr lang="en-IN" spc="15" dirty="0"/>
              <a:t> </a:t>
            </a:r>
            <a:r>
              <a:rPr lang="en-IN" sz="4000" spc="15" dirty="0">
                <a:latin typeface="Arial Black" panose="020B0A04020102020204" pitchFamily="34" charset="0"/>
              </a:rPr>
              <a:t>CC_Coderz</a:t>
            </a:r>
            <a:endParaRPr sz="4000" spc="15" dirty="0">
              <a:latin typeface="Arial Black" panose="020B0A04020102020204" pitchFamily="34" charset="0"/>
            </a:endParaRPr>
          </a:p>
        </p:txBody>
      </p:sp>
      <p:sp>
        <p:nvSpPr>
          <p:cNvPr id="8" name="object 8"/>
          <p:cNvSpPr txBox="1"/>
          <p:nvPr/>
        </p:nvSpPr>
        <p:spPr>
          <a:xfrm>
            <a:off x="6096000" y="4703343"/>
            <a:ext cx="3276600" cy="566822"/>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2D936B"/>
                </a:solidFill>
                <a:latin typeface="Trebuchet MS"/>
                <a:cs typeface="Trebuchet MS"/>
              </a:rPr>
              <a:t>Final</a:t>
            </a:r>
            <a:r>
              <a:rPr sz="3600" b="1" spc="-165" dirty="0">
                <a:solidFill>
                  <a:srgbClr val="2D936B"/>
                </a:solidFill>
                <a:latin typeface="Trebuchet MS"/>
                <a:cs typeface="Trebuchet MS"/>
              </a:rPr>
              <a:t> </a:t>
            </a:r>
            <a:r>
              <a:rPr sz="3600" b="1" spc="-5" dirty="0">
                <a:solidFill>
                  <a:srgbClr val="2D936B"/>
                </a:solidFill>
                <a:latin typeface="Trebuchet MS"/>
                <a:cs typeface="Trebuchet MS"/>
              </a:rPr>
              <a:t>Project</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sz="4800" dirty="0"/>
              <a:t>R</a:t>
            </a:r>
            <a:r>
              <a:rPr sz="4800" spc="-40" dirty="0"/>
              <a:t>E</a:t>
            </a:r>
            <a:r>
              <a:rPr sz="4800" spc="15" dirty="0"/>
              <a:t>S</a:t>
            </a:r>
            <a:r>
              <a:rPr sz="4800" spc="-30" dirty="0"/>
              <a:t>U</a:t>
            </a:r>
            <a:r>
              <a:rPr sz="4800" spc="-405" dirty="0"/>
              <a:t>L</a:t>
            </a:r>
            <a:r>
              <a:rPr sz="4800" dirty="0"/>
              <a:t>TS</a:t>
            </a:r>
            <a:endParaRPr sz="480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6631941"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http://www.github.com/thesaravanasaro/staticwebsite</a:t>
            </a:r>
          </a:p>
        </p:txBody>
      </p:sp>
      <p:sp>
        <p:nvSpPr>
          <p:cNvPr id="11" name="TextBox 10">
            <a:extLst>
              <a:ext uri="{FF2B5EF4-FFF2-40B4-BE49-F238E27FC236}">
                <a16:creationId xmlns:a16="http://schemas.microsoft.com/office/drawing/2014/main" id="{1FDC0580-6107-14E4-EEA1-32F54E644048}"/>
              </a:ext>
            </a:extLst>
          </p:cNvPr>
          <p:cNvSpPr txBox="1"/>
          <p:nvPr/>
        </p:nvSpPr>
        <p:spPr>
          <a:xfrm>
            <a:off x="1743075" y="2019300"/>
            <a:ext cx="7934325" cy="1569660"/>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So, finally we create a Engineering College website with some interactive UI using and deploy it on Cloud platform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775" y="6464617"/>
            <a:ext cx="1798955" cy="196850"/>
          </a:xfrm>
          <a:prstGeom prst="rect">
            <a:avLst/>
          </a:prstGeom>
        </p:spPr>
        <p:txBody>
          <a:bodyPr vert="horz" wrap="square" lIns="0" tIns="15875" rIns="0" bIns="0" rtlCol="0">
            <a:spAutoFit/>
          </a:bodyPr>
          <a:lstStyle/>
          <a:p>
            <a:pPr marL="12700">
              <a:lnSpc>
                <a:spcPct val="100000"/>
              </a:lnSpc>
              <a:spcBef>
                <a:spcPts val="12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txBox="1"/>
          <p:nvPr/>
        </p:nvSpPr>
        <p:spPr>
          <a:xfrm>
            <a:off x="11302618" y="6464617"/>
            <a:ext cx="177800" cy="196850"/>
          </a:xfrm>
          <a:prstGeom prst="rect">
            <a:avLst/>
          </a:prstGeom>
        </p:spPr>
        <p:txBody>
          <a:bodyPr vert="horz" wrap="square" lIns="0" tIns="15875" rIns="0" bIns="0" rtlCol="0">
            <a:spAutoFit/>
          </a:bodyPr>
          <a:lstStyle/>
          <a:p>
            <a:pPr marL="12700">
              <a:lnSpc>
                <a:spcPct val="100000"/>
              </a:lnSpc>
              <a:spcBef>
                <a:spcPts val="125"/>
              </a:spcBef>
            </a:pPr>
            <a:r>
              <a:rPr sz="1100" spc="20" dirty="0">
                <a:solidFill>
                  <a:srgbClr val="2D936B"/>
                </a:solidFill>
                <a:latin typeface="Trebuchet MS"/>
                <a:cs typeface="Trebuchet MS"/>
              </a:rPr>
              <a:t>11</a:t>
            </a:r>
            <a:endParaRPr sz="1100">
              <a:latin typeface="Trebuchet MS"/>
              <a:cs typeface="Trebuchet MS"/>
            </a:endParaRPr>
          </a:p>
        </p:txBody>
      </p:sp>
      <p:sp>
        <p:nvSpPr>
          <p:cNvPr id="4" name="object 4"/>
          <p:cNvSpPr/>
          <p:nvPr/>
        </p:nvSpPr>
        <p:spPr>
          <a:xfrm>
            <a:off x="542925" y="3467100"/>
            <a:ext cx="466725" cy="400050"/>
          </a:xfrm>
          <a:custGeom>
            <a:avLst/>
            <a:gdLst/>
            <a:ahLst/>
            <a:cxnLst/>
            <a:rect l="l" t="t" r="r" b="b"/>
            <a:pathLst>
              <a:path w="466725" h="400050">
                <a:moveTo>
                  <a:pt x="366712" y="0"/>
                </a:moveTo>
                <a:lnTo>
                  <a:pt x="100012" y="0"/>
                </a:lnTo>
                <a:lnTo>
                  <a:pt x="0" y="200025"/>
                </a:lnTo>
                <a:lnTo>
                  <a:pt x="100012" y="400050"/>
                </a:lnTo>
                <a:lnTo>
                  <a:pt x="366712" y="400050"/>
                </a:lnTo>
                <a:lnTo>
                  <a:pt x="466725" y="200025"/>
                </a:lnTo>
                <a:lnTo>
                  <a:pt x="366712" y="0"/>
                </a:lnTo>
                <a:close/>
              </a:path>
            </a:pathLst>
          </a:custGeom>
          <a:solidFill>
            <a:srgbClr val="5FCAEE"/>
          </a:solidFill>
        </p:spPr>
        <p:txBody>
          <a:bodyPr wrap="square" lIns="0" tIns="0" rIns="0" bIns="0" rtlCol="0"/>
          <a:lstStyle/>
          <a:p>
            <a:endParaRPr/>
          </a:p>
        </p:txBody>
      </p:sp>
      <p:grpSp>
        <p:nvGrpSpPr>
          <p:cNvPr id="5" name="object 5"/>
          <p:cNvGrpSpPr/>
          <p:nvPr/>
        </p:nvGrpSpPr>
        <p:grpSpPr>
          <a:xfrm>
            <a:off x="10887075" y="2200275"/>
            <a:ext cx="581025" cy="504825"/>
            <a:chOff x="10887075" y="2200275"/>
            <a:chExt cx="581025" cy="504825"/>
          </a:xfrm>
        </p:grpSpPr>
        <p:sp>
          <p:nvSpPr>
            <p:cNvPr id="6" name="object 6"/>
            <p:cNvSpPr/>
            <p:nvPr/>
          </p:nvSpPr>
          <p:spPr>
            <a:xfrm>
              <a:off x="11115675" y="2390775"/>
              <a:ext cx="352425" cy="314325"/>
            </a:xfrm>
            <a:custGeom>
              <a:avLst/>
              <a:gdLst/>
              <a:ahLst/>
              <a:cxnLst/>
              <a:rect l="l" t="t" r="r" b="b"/>
              <a:pathLst>
                <a:path w="352425" h="314325">
                  <a:moveTo>
                    <a:pt x="273811" y="0"/>
                  </a:moveTo>
                  <a:lnTo>
                    <a:pt x="78613" y="0"/>
                  </a:lnTo>
                  <a:lnTo>
                    <a:pt x="0" y="157099"/>
                  </a:lnTo>
                  <a:lnTo>
                    <a:pt x="78613" y="314325"/>
                  </a:lnTo>
                  <a:lnTo>
                    <a:pt x="273811" y="314325"/>
                  </a:lnTo>
                  <a:lnTo>
                    <a:pt x="352425" y="157099"/>
                  </a:lnTo>
                  <a:lnTo>
                    <a:pt x="273811" y="0"/>
                  </a:lnTo>
                  <a:close/>
                </a:path>
              </a:pathLst>
            </a:custGeom>
            <a:solidFill>
              <a:srgbClr val="2D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0887075" y="2200275"/>
              <a:ext cx="228600" cy="200025"/>
            </a:xfrm>
            <a:prstGeom prst="rect">
              <a:avLst/>
            </a:prstGeom>
          </p:spPr>
        </p:pic>
      </p:grpSp>
      <p:sp>
        <p:nvSpPr>
          <p:cNvPr id="8" name="object 8"/>
          <p:cNvSpPr txBox="1">
            <a:spLocks noGrp="1"/>
          </p:cNvSpPr>
          <p:nvPr>
            <p:ph type="title"/>
          </p:nvPr>
        </p:nvSpPr>
        <p:spPr>
          <a:prstGeom prst="rect">
            <a:avLst/>
          </a:prstGeom>
        </p:spPr>
        <p:txBody>
          <a:bodyPr vert="horz" wrap="square" lIns="0" tIns="16510" rIns="0" bIns="0" rtlCol="0">
            <a:spAutoFit/>
          </a:bodyPr>
          <a:lstStyle/>
          <a:p>
            <a:pPr marL="35560">
              <a:lnSpc>
                <a:spcPct val="100000"/>
              </a:lnSpc>
              <a:spcBef>
                <a:spcPts val="130"/>
              </a:spcBef>
            </a:pPr>
            <a:r>
              <a:rPr spc="-10" dirty="0"/>
              <a:t>MEET</a:t>
            </a:r>
            <a:r>
              <a:rPr spc="30" dirty="0"/>
              <a:t> </a:t>
            </a:r>
            <a:r>
              <a:rPr spc="20" dirty="0"/>
              <a:t>OUR</a:t>
            </a:r>
            <a:r>
              <a:rPr spc="-30" dirty="0"/>
              <a:t> </a:t>
            </a:r>
            <a:r>
              <a:rPr spc="10" dirty="0"/>
              <a:t>TEAM</a:t>
            </a:r>
          </a:p>
        </p:txBody>
      </p:sp>
      <p:sp>
        <p:nvSpPr>
          <p:cNvPr id="9" name="object 9"/>
          <p:cNvSpPr txBox="1"/>
          <p:nvPr/>
        </p:nvSpPr>
        <p:spPr>
          <a:xfrm>
            <a:off x="4744465" y="4681854"/>
            <a:ext cx="99060" cy="265430"/>
          </a:xfrm>
          <a:prstGeom prst="rect">
            <a:avLst/>
          </a:prstGeom>
        </p:spPr>
        <p:txBody>
          <a:bodyPr vert="horz" wrap="square" lIns="0" tIns="15875" rIns="0" bIns="0" rtlCol="0">
            <a:spAutoFit/>
          </a:bodyPr>
          <a:lstStyle/>
          <a:p>
            <a:pPr marL="12700">
              <a:lnSpc>
                <a:spcPct val="100000"/>
              </a:lnSpc>
              <a:spcBef>
                <a:spcPts val="125"/>
              </a:spcBef>
            </a:pPr>
            <a:r>
              <a:rPr sz="1550" spc="5" dirty="0">
                <a:latin typeface="Trebuchet MS"/>
                <a:cs typeface="Trebuchet MS"/>
              </a:rPr>
              <a:t>.</a:t>
            </a:r>
            <a:endParaRPr sz="1550">
              <a:latin typeface="Trebuchet MS"/>
              <a:cs typeface="Trebuchet MS"/>
            </a:endParaRPr>
          </a:p>
        </p:txBody>
      </p:sp>
      <p:sp>
        <p:nvSpPr>
          <p:cNvPr id="10" name="object 10"/>
          <p:cNvSpPr txBox="1"/>
          <p:nvPr/>
        </p:nvSpPr>
        <p:spPr>
          <a:xfrm>
            <a:off x="9611359" y="4681854"/>
            <a:ext cx="99060" cy="265430"/>
          </a:xfrm>
          <a:prstGeom prst="rect">
            <a:avLst/>
          </a:prstGeom>
        </p:spPr>
        <p:txBody>
          <a:bodyPr vert="horz" wrap="square" lIns="0" tIns="15875" rIns="0" bIns="0" rtlCol="0">
            <a:spAutoFit/>
          </a:bodyPr>
          <a:lstStyle/>
          <a:p>
            <a:pPr marL="12700">
              <a:lnSpc>
                <a:spcPct val="100000"/>
              </a:lnSpc>
              <a:spcBef>
                <a:spcPts val="125"/>
              </a:spcBef>
            </a:pPr>
            <a:r>
              <a:rPr sz="1550" spc="5" dirty="0">
                <a:latin typeface="Trebuchet MS"/>
                <a:cs typeface="Trebuchet MS"/>
              </a:rPr>
              <a:t>.</a:t>
            </a:r>
            <a:endParaRPr sz="1550">
              <a:latin typeface="Trebuchet MS"/>
              <a:cs typeface="Trebuchet MS"/>
            </a:endParaRPr>
          </a:p>
        </p:txBody>
      </p:sp>
      <p:pic>
        <p:nvPicPr>
          <p:cNvPr id="11" name="object 11"/>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BB45F8B-47BD-677F-3BFD-F760BAE7909A}"/>
              </a:ext>
            </a:extLst>
          </p:cNvPr>
          <p:cNvSpPr txBox="1"/>
          <p:nvPr/>
        </p:nvSpPr>
        <p:spPr>
          <a:xfrm>
            <a:off x="2209800" y="1905000"/>
            <a:ext cx="8153400" cy="3046988"/>
          </a:xfrm>
          <a:prstGeom prst="rect">
            <a:avLst/>
          </a:prstGeom>
          <a:noFill/>
        </p:spPr>
        <p:txBody>
          <a:bodyPr wrap="square" rtlCol="0">
            <a:spAutoFit/>
          </a:bodyPr>
          <a:lstStyle/>
          <a:p>
            <a:pPr marL="285750" indent="-285750">
              <a:buFont typeface="Wingdings" panose="05000000000000000000" pitchFamily="2" charset="2"/>
              <a:buChar char="Ø"/>
            </a:pPr>
            <a:r>
              <a:rPr lang="en-IN" sz="3200">
                <a:latin typeface="Times New Roman" panose="02020603050405020304" pitchFamily="18" charset="0"/>
                <a:cs typeface="Times New Roman" panose="02020603050405020304" pitchFamily="18" charset="0"/>
              </a:rPr>
              <a:t>Saravana Raj</a:t>
            </a:r>
            <a:r>
              <a:rPr lang="en-US" sz="3200">
                <a:latin typeface="Times New Roman" panose="02020603050405020304" pitchFamily="18" charset="0"/>
                <a:cs typeface="Times New Roman" panose="02020603050405020304" pitchFamily="18" charset="0"/>
              </a:rPr>
              <a:t>a G</a:t>
            </a:r>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Harsh</a:t>
            </a: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Sai Keerthana</a:t>
            </a: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Anurag Mundada</a:t>
            </a: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Ram Bhaskar</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pc="5" dirty="0"/>
              <a:t>PROJECT</a:t>
            </a:r>
            <a:r>
              <a:rPr spc="-80" dirty="0"/>
              <a:t> </a:t>
            </a:r>
            <a:r>
              <a:rPr spc="25" dirty="0"/>
              <a:t>TITLE</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sz="1100" b="1" spc="15" dirty="0" err="1">
                <a:solidFill>
                  <a:srgbClr val="2D83C3"/>
                </a:solidFill>
                <a:latin typeface="Trebuchet MS"/>
                <a:cs typeface="Trebuchet MS"/>
              </a:rPr>
              <a:t>nnu</a:t>
            </a:r>
            <a:r>
              <a:rPr sz="1100" b="1" spc="10" dirty="0" err="1">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B88458-01AE-8DCB-FB97-C4DE354D69C4}"/>
              </a:ext>
            </a:extLst>
          </p:cNvPr>
          <p:cNvSpPr txBox="1"/>
          <p:nvPr/>
        </p:nvSpPr>
        <p:spPr>
          <a:xfrm>
            <a:off x="1598803" y="2208387"/>
            <a:ext cx="8211947" cy="2308324"/>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CREATE A STATIC WEBSITE AND DEPLOY IT ON A CLOUD PLATFORM.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67600"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z="4800" spc="25" dirty="0"/>
              <a:t>A</a:t>
            </a:r>
            <a:r>
              <a:rPr sz="4800" spc="-5" dirty="0"/>
              <a:t>G</a:t>
            </a:r>
            <a:r>
              <a:rPr sz="4800" spc="-35" dirty="0"/>
              <a:t>E</a:t>
            </a:r>
            <a:r>
              <a:rPr sz="4800" spc="15" dirty="0"/>
              <a:t>N</a:t>
            </a:r>
            <a:r>
              <a:rPr sz="48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1D0827DE-9BC4-4EA3-242F-09A720A867EF}"/>
              </a:ext>
            </a:extLst>
          </p:cNvPr>
          <p:cNvSpPr txBox="1"/>
          <p:nvPr/>
        </p:nvSpPr>
        <p:spPr>
          <a:xfrm>
            <a:off x="2191882" y="1929095"/>
            <a:ext cx="7076567" cy="2862322"/>
          </a:xfrm>
          <a:prstGeom prst="rect">
            <a:avLst/>
          </a:prstGeom>
          <a:noFill/>
        </p:spPr>
        <p:txBody>
          <a:bodyPr wrap="square" rtlCol="0">
            <a:spAutoFit/>
          </a:bodyPr>
          <a:lstStyle/>
          <a:p>
            <a:pPr algn="just"/>
            <a:r>
              <a:rPr lang="en-IN" sz="3600" dirty="0">
                <a:latin typeface="Times New Roman" panose="02020603050405020304" pitchFamily="18" charset="0"/>
                <a:cs typeface="Times New Roman" panose="02020603050405020304" pitchFamily="18" charset="0"/>
              </a:rPr>
              <a:t>Main agenda of our project is to propose the Cloud based web application where in all the advantages of Cloud platform is provided to our customers.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20" dirty="0"/>
              <a:t>P</a:t>
            </a:r>
            <a:r>
              <a:rPr spc="15" dirty="0"/>
              <a:t>ROB</a:t>
            </a:r>
            <a:r>
              <a:rPr spc="55" dirty="0"/>
              <a:t>L</a:t>
            </a:r>
            <a:r>
              <a:rPr spc="-20" dirty="0"/>
              <a:t>E</a:t>
            </a:r>
            <a:r>
              <a:rPr spc="20" dirty="0"/>
              <a:t>M</a:t>
            </a:r>
            <a:r>
              <a:rPr dirty="0"/>
              <a:t>	</a:t>
            </a:r>
            <a:r>
              <a:rPr spc="10" dirty="0"/>
              <a:t>S</a:t>
            </a:r>
            <a:r>
              <a:rPr spc="-370" dirty="0"/>
              <a:t>T</a:t>
            </a:r>
            <a:r>
              <a:rPr spc="-375" dirty="0"/>
              <a:t>A</a:t>
            </a:r>
            <a:r>
              <a:rPr spc="15" dirty="0"/>
              <a:t>T</a:t>
            </a:r>
            <a:r>
              <a:rPr spc="-10" dirty="0"/>
              <a:t>E</a:t>
            </a:r>
            <a:r>
              <a:rPr spc="-20" dirty="0"/>
              <a:t>ME</a:t>
            </a:r>
            <a:r>
              <a:rPr spc="10" dirty="0"/>
              <a:t>NT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2B24382-FABE-EE9B-B022-F6760C7F5993}"/>
              </a:ext>
            </a:extLst>
          </p:cNvPr>
          <p:cNvSpPr txBox="1"/>
          <p:nvPr/>
        </p:nvSpPr>
        <p:spPr>
          <a:xfrm>
            <a:off x="1403710" y="2514600"/>
            <a:ext cx="6214428" cy="2308324"/>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Create a college website of a  college on a Cloud based system and describe about Cloud and its advantages.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pc="5" dirty="0"/>
              <a:t>PROJECT	</a:t>
            </a:r>
            <a:r>
              <a:rPr spc="-20" dirty="0"/>
              <a:t>OVERVIEW</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541AD65-E938-B67D-FE85-268CC76B9F0F}"/>
              </a:ext>
            </a:extLst>
          </p:cNvPr>
          <p:cNvSpPr txBox="1"/>
          <p:nvPr/>
        </p:nvSpPr>
        <p:spPr>
          <a:xfrm>
            <a:off x="739775" y="2019300"/>
            <a:ext cx="7918450" cy="4524315"/>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Overview of this project is to create a college website for a client which he told us to create a college website to grab attention to the students  who are willing to join by the details which are seen through the website and deploy it on cloud platform for that customers will easily access the website.</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7C2C573-665A-4AF1-0ED0-EB71E87831D0}"/>
              </a:ext>
            </a:extLst>
          </p:cNvPr>
          <p:cNvSpPr txBox="1"/>
          <p:nvPr/>
        </p:nvSpPr>
        <p:spPr>
          <a:xfrm>
            <a:off x="739775" y="2133600"/>
            <a:ext cx="8480425" cy="3539430"/>
          </a:xfrm>
          <a:prstGeom prst="rect">
            <a:avLst/>
          </a:prstGeom>
          <a:noFill/>
        </p:spPr>
        <p:txBody>
          <a:bodyPr wrap="square" rtlCol="0">
            <a:spAutoFit/>
          </a:bodyPr>
          <a:lstStyle/>
          <a:p>
            <a:pPr algn="just"/>
            <a:r>
              <a:rPr lang="en-US" sz="3200" b="0" i="0" dirty="0">
                <a:solidFill>
                  <a:srgbClr val="2D2D2D"/>
                </a:solidFill>
                <a:effectLst/>
                <a:latin typeface="Times New Roman" panose="02020603050405020304" pitchFamily="18" charset="0"/>
                <a:cs typeface="Times New Roman" panose="02020603050405020304" pitchFamily="18" charset="0"/>
              </a:rPr>
              <a:t>An end-user is a person for whom a product development team designs their product. The term "end user" is used in the product development process in software engineering, information technology and other technology-related fields. </a:t>
            </a:r>
            <a:r>
              <a:rPr lang="en-US" sz="3200" b="0" i="0" dirty="0">
                <a:solidFill>
                  <a:srgbClr val="444444"/>
                </a:solidFill>
                <a:effectLst/>
                <a:latin typeface="Times New Roman" panose="02020603050405020304" pitchFamily="18" charset="0"/>
                <a:cs typeface="Times New Roman" panose="02020603050405020304" pitchFamily="18" charset="0"/>
              </a:rPr>
              <a:t>End users are the final consumers of a product at the end of the product development process. </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381654F-E51F-4622-3888-DC157B52C014}"/>
              </a:ext>
            </a:extLst>
          </p:cNvPr>
          <p:cNvSpPr txBox="1"/>
          <p:nvPr/>
        </p:nvSpPr>
        <p:spPr>
          <a:xfrm>
            <a:off x="2759074" y="1422946"/>
            <a:ext cx="6477000" cy="526297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use HTML, CSS and JAVASCRIPT to create this website and deploy it on Cloud platform of AWS(Amazon web services) for that our customers easily access this website anytime and from anywhere.</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HTML is used for create frontend of the website.</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CSS is used for to customize the frontend and UI of website or in other words we can also decorate our website using CSS.</a:t>
            </a: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JavaScript is used to make our website more dynamic. So we can move to next page (i.e. from front page to login page or syllabus)  </a:t>
            </a: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0696"/>
          </a:xfrm>
          <a:prstGeom prst="rect">
            <a:avLst/>
          </a:prstGeom>
        </p:spPr>
        <p:txBody>
          <a:bodyPr vert="horz" wrap="square" lIns="0" tIns="16510" rIns="0" bIns="0" rtlCol="0">
            <a:spAutoFit/>
          </a:bodyPr>
          <a:lstStyle/>
          <a:p>
            <a:pPr marL="12700">
              <a:lnSpc>
                <a:spcPct val="100000"/>
              </a:lnSpc>
              <a:spcBef>
                <a:spcPts val="130"/>
              </a:spcBef>
            </a:pPr>
            <a:r>
              <a:rPr lang="en-IN" spc="20" dirty="0"/>
              <a:t>Cloud Computing</a:t>
            </a:r>
            <a:endParaRPr spc="2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6BAC758C-1814-6042-FA4F-16DB80F1A6B0}"/>
              </a:ext>
            </a:extLst>
          </p:cNvPr>
          <p:cNvSpPr txBox="1"/>
          <p:nvPr/>
        </p:nvSpPr>
        <p:spPr>
          <a:xfrm>
            <a:off x="2362200" y="1695450"/>
            <a:ext cx="7467600"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dirty="0">
                <a:solidFill>
                  <a:srgbClr val="111111"/>
                </a:solidFill>
                <a:effectLst/>
                <a:latin typeface="Times New Roman" panose="02020603050405020304" pitchFamily="18" charset="0"/>
                <a:cs typeface="Times New Roman" panose="02020603050405020304" pitchFamily="18" charset="0"/>
              </a:rPr>
              <a:t>Cloud computing is the delivery of different services through the Internet. These resources include tools and applications like data storage, servers, databases, networking, and software.</a:t>
            </a:r>
          </a:p>
          <a:p>
            <a:pPr algn="just"/>
            <a:endParaRPr lang="en-US" sz="2800" b="0" i="0" dirty="0">
              <a:solidFill>
                <a:srgbClr val="11111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solidFill>
                  <a:srgbClr val="111111"/>
                </a:solidFill>
                <a:effectLst/>
                <a:latin typeface="Times New Roman" panose="02020603050405020304" pitchFamily="18" charset="0"/>
                <a:cs typeface="Times New Roman" panose="02020603050405020304" pitchFamily="18" charset="0"/>
              </a:rPr>
              <a:t>Rather than keeping files on a proprietary hard drive or local storage device, </a:t>
            </a:r>
            <a:r>
              <a:rPr lang="en-US" sz="2800" b="0" i="0" dirty="0">
                <a:effectLst/>
                <a:latin typeface="Times New Roman" panose="02020603050405020304" pitchFamily="18" charset="0"/>
                <a:cs typeface="Times New Roman" panose="02020603050405020304" pitchFamily="18" charset="0"/>
              </a:rPr>
              <a:t>cloud-based storage </a:t>
            </a:r>
            <a:r>
              <a:rPr lang="en-US" sz="2800" b="0" i="0" dirty="0">
                <a:solidFill>
                  <a:srgbClr val="111111"/>
                </a:solidFill>
                <a:effectLst/>
                <a:latin typeface="Times New Roman" panose="02020603050405020304" pitchFamily="18" charset="0"/>
                <a:cs typeface="Times New Roman" panose="02020603050405020304" pitchFamily="18" charset="0"/>
              </a:rPr>
              <a:t>makes it possible to save them to a remote database.</a:t>
            </a:r>
          </a:p>
          <a:p>
            <a:pPr algn="just"/>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9/26/202</a:t>
            </a:r>
            <a:r>
              <a:rPr sz="1100" spc="10" dirty="0">
                <a:solidFill>
                  <a:srgbClr val="2D83C3"/>
                </a:solidFill>
                <a:latin typeface="Trebuchet MS"/>
                <a:cs typeface="Trebuchet MS"/>
              </a:rPr>
              <a:t>2</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1134313" y="1524000"/>
            <a:ext cx="4365624" cy="3549690"/>
          </a:xfrm>
          <a:prstGeom prst="rect">
            <a:avLst/>
          </a:prstGeom>
        </p:spPr>
        <p:txBody>
          <a:bodyPr vert="horz" wrap="square" lIns="0" tIns="12700" rIns="0" bIns="0" rtlCol="0">
            <a:spAutoFit/>
          </a:bodyPr>
          <a:lstStyle/>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Cost Savings</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Strategic edge</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Back-up and restore data</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Reliability</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Mobility</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Unlimited storage capacity</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Quick Deployment</a:t>
            </a:r>
          </a:p>
          <a:p>
            <a:pPr marL="355600" indent="-342900">
              <a:lnSpc>
                <a:spcPct val="100000"/>
              </a:lnSpc>
              <a:spcBef>
                <a:spcPts val="100"/>
              </a:spcBef>
              <a:buFont typeface="+mj-lt"/>
              <a:buAutoNum type="arabicPeriod"/>
            </a:pPr>
            <a:r>
              <a:rPr lang="en-IN" sz="2800" dirty="0">
                <a:latin typeface="Times New Roman" panose="02020603050405020304" pitchFamily="18" charset="0"/>
                <a:cs typeface="Times New Roman" panose="02020603050405020304" pitchFamily="18" charset="0"/>
              </a:rPr>
              <a:t>Collaboration</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5813425" cy="752129"/>
          </a:xfrm>
          <a:prstGeom prst="rect">
            <a:avLst/>
          </a:prstGeom>
        </p:spPr>
        <p:txBody>
          <a:bodyPr vert="horz" wrap="square" lIns="0" tIns="13335" rIns="0" bIns="0" rtlCol="0">
            <a:spAutoFit/>
          </a:bodyPr>
          <a:lstStyle/>
          <a:p>
            <a:pPr marL="12700">
              <a:lnSpc>
                <a:spcPct val="100000"/>
              </a:lnSpc>
              <a:spcBef>
                <a:spcPts val="105"/>
              </a:spcBef>
            </a:pPr>
            <a:r>
              <a:rPr lang="en-IN" sz="4800" dirty="0">
                <a:latin typeface="Trebuchet MS"/>
                <a:cs typeface="Trebuchet MS"/>
              </a:rPr>
              <a:t>Advantages of Cloud </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123</TotalTime>
  <Words>478</Words>
  <Application>Microsoft Office PowerPoint</Application>
  <PresentationFormat>Widescreen</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Team Name:   CC_Coderz</vt:lpstr>
      <vt:lpstr>PROJECT TITLE</vt:lpstr>
      <vt:lpstr>AGENDA</vt:lpstr>
      <vt:lpstr>PROBLEM STATEMENT</vt:lpstr>
      <vt:lpstr>PROJECT OVERVIEW</vt:lpstr>
      <vt:lpstr>WHO ARE THE END USERS?</vt:lpstr>
      <vt:lpstr>YOUR SOLUTION AND ITS VALUE PROPOSITION</vt:lpstr>
      <vt:lpstr>Cloud Computing</vt:lpstr>
      <vt:lpstr>PowerPoint Presentation</vt:lpstr>
      <vt:lpstr>RESULTS</vt:lpstr>
      <vt:lpstr>MEET 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CC_Coderz</dc:title>
  <dc:creator>Rudra Tripathi</dc:creator>
  <cp:lastModifiedBy>saravana raja</cp:lastModifiedBy>
  <cp:revision>3</cp:revision>
  <dcterms:created xsi:type="dcterms:W3CDTF">2022-10-07T16:29:16Z</dcterms:created>
  <dcterms:modified xsi:type="dcterms:W3CDTF">2022-10-08T13:13:14Z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2022-09-26T00:00:00Z</vt:filetime>
  </property>
  <property fmtid="{D5CDD505-2E9C-101B-9397-08002B2CF9AE}" pid="3" name="LastSaved">
    <vt:filetime>2022-10-07T00:00:00Z</vt:filetime>
  </property>
</Properties>
</file>