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269" r:id="rId10"/>
    <p:sldId id="271" r:id="rId11"/>
    <p:sldId id="272" r:id="rId12"/>
    <p:sldId id="273" r:id="rId13"/>
    <p:sldId id="275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D3CC6-0157-4FA0-AC06-82DB80096C2A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797AD-48FF-4C11-8CC8-19A96CBE4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64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797AD-48FF-4C11-8CC8-19A96CBE45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6474-FBB9-4309-9C82-EDC02C1306FE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3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C144-A16D-43F5-A3A7-C5A270228F2D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AF9-CB04-4EC4-9933-5EE18BEBD28B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C59B-2BE9-49D1-A954-2A5DF05A0F68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58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0EF5-1920-4ABD-A11C-10412FDD3BB9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6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AD2D-186A-4383-ADF0-010E75B54671}" type="datetime1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2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279A-E966-42F5-AAC6-0D447691E2F7}" type="datetime1">
              <a:rPr lang="ru-RU" smtClean="0"/>
              <a:t>30.08.2020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0773-E20C-4A10-B63F-F0F1EC99B0E0}" type="datetime1">
              <a:rPr lang="ru-RU" smtClean="0"/>
              <a:t>30.08.2020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8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6FDF-880D-4070-8BF0-1B408B14B41A}" type="datetime1">
              <a:rPr lang="ru-RU" smtClean="0"/>
              <a:t>30.08.2020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3DAE-EEC1-4A99-9BEE-2602D69F318F}" type="datetime1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8C0B-78FF-458E-B3EB-905E86D1C4D6}" type="datetime1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4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0AA4-2926-4C49-B683-C48BB54B1DB5}" type="datetime1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6A50-535B-47B8-8EED-4968C7CE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liton.vm.bytemark.co.uk/pub/cpt-city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github.com/GenericMappingTools/gmt/releases/tag/6.0.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mapping tools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88176" y="5349875"/>
            <a:ext cx="210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Podobed</a:t>
            </a:r>
            <a:r>
              <a:rPr lang="en-US" dirty="0" smtClean="0"/>
              <a:t> Aleksandra</a:t>
            </a:r>
          </a:p>
          <a:p>
            <a:r>
              <a:rPr lang="en-US" dirty="0" smtClean="0"/>
              <a:t> and cats</a:t>
            </a:r>
          </a:p>
          <a:p>
            <a:r>
              <a:rPr lang="en-US" dirty="0" smtClean="0"/>
              <a:t> and one pug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for seismologists and Windows)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92" y="312041"/>
            <a:ext cx="2957015" cy="22177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02" y="4204410"/>
            <a:ext cx="3436393" cy="22909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73358"/>
            <a:ext cx="4037904" cy="368458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2325" y="2139962"/>
            <a:ext cx="5183188" cy="82391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http://soliton.vm.bytemark.co.uk/pub/cpt-city/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7" y="3141628"/>
            <a:ext cx="2111826" cy="26163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42" y="1904377"/>
            <a:ext cx="5157787" cy="387009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99" y="2505075"/>
            <a:ext cx="4673989" cy="3684588"/>
          </a:xfrm>
        </p:spPr>
      </p:pic>
      <p:pic>
        <p:nvPicPr>
          <p:cNvPr id="9" name="Объект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47465"/>
            <a:ext cx="4620217" cy="3642198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0153934" y="1690688"/>
            <a:ext cx="688595" cy="814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364776" y="1749744"/>
            <a:ext cx="254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Чисто </a:t>
            </a:r>
            <a:r>
              <a:rPr lang="en-US" dirty="0" smtClean="0">
                <a:solidFill>
                  <a:srgbClr val="FF0000"/>
                </a:solidFill>
              </a:rPr>
              <a:t>@earth_relief_30s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Не изменяли палетку!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4508" y="6218686"/>
            <a:ext cx="267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Выбрали палетку </a:t>
            </a:r>
            <a:r>
              <a:rPr lang="en-US" dirty="0" err="1" smtClean="0">
                <a:solidFill>
                  <a:srgbClr val="FF0000"/>
                </a:solidFill>
              </a:rPr>
              <a:t>mby.cpt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" y="4843359"/>
            <a:ext cx="5181600" cy="501676"/>
          </a:xfr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2527"/>
            <a:ext cx="4953000" cy="390453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" y="1988337"/>
            <a:ext cx="2959100" cy="261620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313900" y="1690688"/>
            <a:ext cx="3330052" cy="2990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67720" y="1803671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tations.txt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 flipH="1">
            <a:off x="3643952" y="2173003"/>
            <a:ext cx="836019" cy="3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То, что может вас заинтересовать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GMT</a:t>
            </a: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78" y="2797790"/>
            <a:ext cx="4273344" cy="358388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85040" cy="1801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286" y="3916907"/>
            <a:ext cx="279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Можно делать анимацию!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662" y="1506022"/>
            <a:ext cx="537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Есть основа для визуализации сейсмических данных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7002" y="1945110"/>
            <a:ext cx="3303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Можно реальные данные со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спутника накладывать на карты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17" y="4286239"/>
            <a:ext cx="2040243" cy="204024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096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br>
              <a:rPr lang="ru-RU" dirty="0" smtClean="0"/>
            </a:br>
            <a:r>
              <a:rPr lang="ru-RU" dirty="0" smtClean="0"/>
              <a:t>к </a:t>
            </a:r>
            <a:r>
              <a:rPr lang="en-US" dirty="0" smtClean="0"/>
              <a:t>GMT </a:t>
            </a:r>
            <a:r>
              <a:rPr lang="ru-RU" dirty="0" smtClean="0"/>
              <a:t>и моей презентации!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61" y="3057098"/>
            <a:ext cx="2789089" cy="2770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833" y="4583203"/>
            <a:ext cx="316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Это все, конечно, очень круто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Без НО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508263">
            <a:off x="6747017" y="5642927"/>
            <a:ext cx="495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Когда после карантина вышел погулять на улицу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6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Качаем </a:t>
            </a:r>
            <a:r>
              <a:rPr lang="en-US" dirty="0" smtClean="0"/>
              <a:t>GMT 6.0.0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https://github.com/GenericMappingTools/gmt/releases/tag/6.0.0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Качаем </a:t>
            </a:r>
            <a:r>
              <a:rPr lang="en-US" dirty="0"/>
              <a:t>N</a:t>
            </a:r>
            <a:r>
              <a:rPr lang="en-US" dirty="0" smtClean="0"/>
              <a:t>otepad++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https://notepad-plus-plus.org/downloads/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51" y="1825625"/>
            <a:ext cx="2753421" cy="149078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50" y="3603008"/>
            <a:ext cx="2753421" cy="201987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GMT </a:t>
            </a:r>
            <a:r>
              <a:rPr lang="ru-RU" dirty="0" smtClean="0"/>
              <a:t>на вашем компьютере?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7" y="1838065"/>
            <a:ext cx="6367133" cy="400752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80" y="1838065"/>
            <a:ext cx="2116087" cy="4019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27" y="4421875"/>
            <a:ext cx="1390791" cy="80187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GMT </a:t>
            </a:r>
            <a:r>
              <a:rPr lang="ru-RU" dirty="0" smtClean="0"/>
              <a:t>на вашем компьютере?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C:\programs\gmt6</a:t>
            </a:r>
            <a:endParaRPr lang="ru-RU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06726"/>
            <a:ext cx="5157787" cy="1650096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C:\Users\Home\.gmt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3006726"/>
            <a:ext cx="5183188" cy="1650096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05" y="4733849"/>
            <a:ext cx="2232783" cy="176447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605" y="259307"/>
            <a:ext cx="10515600" cy="1325563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GMT </a:t>
            </a:r>
            <a:r>
              <a:rPr lang="ru-RU" dirty="0" smtClean="0"/>
              <a:t>на вашем компьютере?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C:\Users\Home\gmt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0357"/>
            <a:ext cx="4299062" cy="970756"/>
          </a:xfrm>
        </p:spPr>
      </p:pic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" y="2776079"/>
            <a:ext cx="5157787" cy="1119311"/>
          </a:xfrm>
        </p:spPr>
      </p:pic>
      <p:pic>
        <p:nvPicPr>
          <p:cNvPr id="9" name="Объект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35" y="4166395"/>
            <a:ext cx="1354927" cy="2164520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6059606" y="1681163"/>
            <a:ext cx="3056729" cy="1094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9116334" y="1681162"/>
            <a:ext cx="23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Моя рабочая папка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7" name="Соединительная линия уступом 16"/>
          <p:cNvCxnSpPr>
            <a:stCxn id="15" idx="2"/>
          </p:cNvCxnSpPr>
          <p:nvPr/>
        </p:nvCxnSpPr>
        <p:spPr>
          <a:xfrm rot="5400000">
            <a:off x="9358116" y="1645310"/>
            <a:ext cx="528859" cy="133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05" y="2210021"/>
            <a:ext cx="382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Добавили новую переменную среды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4607" y="4166394"/>
            <a:ext cx="34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Изменили директорию в </a:t>
            </a:r>
            <a:r>
              <a:rPr lang="en-US" dirty="0" smtClean="0">
                <a:solidFill>
                  <a:srgbClr val="FF0000"/>
                </a:solidFill>
              </a:rPr>
              <a:t>GMT Command Prompt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Laptev_sea.jpg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Laptev_sea.bat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3006726"/>
            <a:ext cx="5183188" cy="424079"/>
          </a:xfrm>
        </p:spPr>
      </p:pic>
      <p:sp>
        <p:nvSpPr>
          <p:cNvPr id="10" name="TextBox 9"/>
          <p:cNvSpPr txBox="1"/>
          <p:nvPr/>
        </p:nvSpPr>
        <p:spPr>
          <a:xfrm>
            <a:off x="6172200" y="4007904"/>
            <a:ext cx="3632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 = Region</a:t>
            </a:r>
          </a:p>
          <a:p>
            <a:r>
              <a:rPr lang="en-US" dirty="0" smtClean="0"/>
              <a:t>-J  = </a:t>
            </a:r>
            <a:r>
              <a:rPr lang="en-US" dirty="0"/>
              <a:t>Map </a:t>
            </a:r>
            <a:r>
              <a:rPr lang="en-US" dirty="0" smtClean="0"/>
              <a:t>projection</a:t>
            </a:r>
          </a:p>
          <a:p>
            <a:r>
              <a:rPr lang="en-US" dirty="0" smtClean="0"/>
              <a:t>-B = Map </a:t>
            </a:r>
            <a:r>
              <a:rPr lang="en-US" dirty="0"/>
              <a:t>frame and axes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-G = Ground</a:t>
            </a:r>
          </a:p>
          <a:p>
            <a:r>
              <a:rPr lang="en-US" dirty="0" smtClean="0"/>
              <a:t>-S = Sea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7" y="2505075"/>
            <a:ext cx="4673989" cy="3684588"/>
          </a:xfrm>
        </p:spPr>
      </p:pic>
      <p:sp>
        <p:nvSpPr>
          <p:cNvPr id="13" name="TextBox 12"/>
          <p:cNvSpPr txBox="1"/>
          <p:nvPr/>
        </p:nvSpPr>
        <p:spPr>
          <a:xfrm>
            <a:off x="6267734" y="5820331"/>
            <a:ext cx="26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АААА наша первая карта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82" y="4487179"/>
            <a:ext cx="1996106" cy="199610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gmt</a:t>
            </a:r>
            <a:r>
              <a:rPr lang="en-US" dirty="0" smtClean="0"/>
              <a:t> docs cookbook</a:t>
            </a:r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mt</a:t>
            </a:r>
            <a:r>
              <a:rPr lang="en-US" dirty="0" smtClean="0"/>
              <a:t> docs coast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65" y="2505075"/>
            <a:ext cx="6354923" cy="3035916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79180"/>
            <a:ext cx="4022225" cy="1870156"/>
          </a:xfrm>
        </p:spPr>
      </p:pic>
      <p:sp>
        <p:nvSpPr>
          <p:cNvPr id="9" name="TextBox 8"/>
          <p:cNvSpPr txBox="1"/>
          <p:nvPr/>
        </p:nvSpPr>
        <p:spPr>
          <a:xfrm>
            <a:off x="7660402" y="5738445"/>
            <a:ext cx="369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Очень много страшных параметров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788" y="4971593"/>
            <a:ext cx="34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Очень много полезных примеров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172200" y="3971498"/>
            <a:ext cx="5728648" cy="1369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82" y="373504"/>
            <a:ext cx="1362431" cy="151594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gmt</a:t>
            </a:r>
            <a:r>
              <a:rPr lang="en-US" dirty="0" smtClean="0"/>
              <a:t> </a:t>
            </a:r>
            <a:r>
              <a:rPr lang="en-US" dirty="0" err="1" smtClean="0"/>
              <a:t>grdinfo</a:t>
            </a:r>
            <a:r>
              <a:rPr lang="en-US" dirty="0" smtClean="0"/>
              <a:t> @earth_relief_01m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84585"/>
            <a:ext cx="5157787" cy="1378653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18" y="1690688"/>
            <a:ext cx="4737327" cy="3684588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6" y="4402316"/>
            <a:ext cx="5800299" cy="1935443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0" y="4163238"/>
            <a:ext cx="6307818" cy="722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2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Трудимся и строим карты!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21587"/>
            <a:ext cx="5181600" cy="40406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8921"/>
            <a:ext cx="5181600" cy="408474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2634"/>
            <a:ext cx="1632614" cy="17810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6A50-535B-47B8-8EED-4968C7CE64E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238</Words>
  <Application>Microsoft Office PowerPoint</Application>
  <PresentationFormat>Широкоэкранный</PresentationFormat>
  <Paragraphs>69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Generic mapping tools</vt:lpstr>
      <vt:lpstr>С чего начать?</vt:lpstr>
      <vt:lpstr>Что такое GMT на вашем компьютере?</vt:lpstr>
      <vt:lpstr>Что такое GMT на вашем компьютере?</vt:lpstr>
      <vt:lpstr>Что такое GMT на вашем компьютере?</vt:lpstr>
      <vt:lpstr>Трудимся и строим карты</vt:lpstr>
      <vt:lpstr>Трудимся и строим карты!</vt:lpstr>
      <vt:lpstr>Трудимся и строим карты!</vt:lpstr>
      <vt:lpstr>Трудимся и строим карты!</vt:lpstr>
      <vt:lpstr>Трудимся и строим карты!</vt:lpstr>
      <vt:lpstr>Трудимся и строим карты!</vt:lpstr>
      <vt:lpstr>Трудимся и строим карты!</vt:lpstr>
      <vt:lpstr>То, что может вас заинтересовать в GMT  </vt:lpstr>
      <vt:lpstr>Спасибо за внимание  к GMT и моей презентации!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mapping tools</dc:title>
  <dc:creator>Пользователь Windows</dc:creator>
  <cp:lastModifiedBy>Пользователь Windows</cp:lastModifiedBy>
  <cp:revision>23</cp:revision>
  <dcterms:created xsi:type="dcterms:W3CDTF">2020-05-14T03:51:58Z</dcterms:created>
  <dcterms:modified xsi:type="dcterms:W3CDTF">2020-08-30T14:12:48Z</dcterms:modified>
</cp:coreProperties>
</file>