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decide tasks -&gt; BDD stories -&gt; Ex -&gt; Code coverage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bronze and silver buckets of tasks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After discussion with customer, we identified tasks for each iteration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created BDD user stories - there were changes as compared to what we originally planned -&gt; accordion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TDD step def. - unit tests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100">
                <a:solidFill>
                  <a:schemeClr val="dk1"/>
                </a:solidFill>
              </a:rPr>
              <a:t>We initially decided to have multiple tables for different data related to our application.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100">
                <a:solidFill>
                  <a:schemeClr val="dk1"/>
                </a:solidFill>
              </a:rPr>
              <a:t>We thought that a lot of data would be replicated if we went with a single table.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100">
                <a:solidFill>
                  <a:schemeClr val="dk1"/>
                </a:solidFill>
              </a:rPr>
              <a:t>Then finally we realized that the size of data that would be replicated wasn't really a lot. So we decided to go with a single table.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100">
                <a:solidFill>
                  <a:schemeClr val="dk1"/>
                </a:solidFill>
              </a:rPr>
              <a:t>Initially we were making big check-ins and people were facing issues with manually resolving conflicts. 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100">
                <a:solidFill>
                  <a:schemeClr val="dk1"/>
                </a:solidFill>
              </a:rPr>
              <a:t>Then we decided to have smaller checkins.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Char char="•"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569880"/>
            <a:ext cx="2133600" cy="2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D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agebank.herokuapp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200" b="1">
                <a:solidFill>
                  <a:srgbClr val="4A86E8"/>
                </a:solidFill>
              </a:rPr>
              <a:t>Phagebook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Phagebook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2400" b="1" u="sng">
                <a:solidFill>
                  <a:srgbClr val="0000FF"/>
                </a:solidFill>
                <a:hlinkClick r:id="rId3"/>
              </a:rPr>
              <a:t>http://phagebank.herokuapp.com/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4"/>
                </a:solidFill>
                <a:latin typeface="Economica"/>
                <a:ea typeface="Economica"/>
                <a:cs typeface="Economica"/>
                <a:sym typeface="Economica"/>
              </a:rPr>
              <a:t>Team Sauron</a:t>
            </a: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4"/>
                </a:solidFill>
                <a:latin typeface="Economica"/>
                <a:ea typeface="Economica"/>
                <a:cs typeface="Economica"/>
                <a:sym typeface="Economica"/>
              </a:rPr>
              <a:t>   auron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 descr="atm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675" y="35778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Screen Shot 2017-10-31 at 11.26.05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975" y="567225"/>
            <a:ext cx="3014000" cy="6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40275" y="1409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4A86E8"/>
                </a:solidFill>
              </a:rPr>
              <a:t>    </a:t>
            </a:r>
            <a:r>
              <a:rPr lang="en-US" b="1">
                <a:solidFill>
                  <a:srgbClr val="3D85C6"/>
                </a:solidFill>
              </a:rPr>
              <a:t>Working Environment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6825" y="1249350"/>
            <a:ext cx="8619900" cy="560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Framework: Python Django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IDE: Pycharm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Debugging:</a:t>
            </a:r>
          </a:p>
          <a:p>
            <a:pPr marL="1371600" lvl="2" indent="-381000" algn="just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Python Shell</a:t>
            </a:r>
          </a:p>
          <a:p>
            <a:pPr marL="1371600" lvl="2" indent="-381000" algn="just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Backtrace in case of error</a:t>
            </a:r>
          </a:p>
          <a:p>
            <a:pPr marL="1371600" lvl="2" indent="-381000" algn="just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Werkzeug's interactive debugger</a:t>
            </a:r>
          </a:p>
          <a:p>
            <a:pPr marL="1828800" lvl="3" indent="-381000" algn="just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It is a part of django extensions</a:t>
            </a:r>
          </a:p>
          <a:p>
            <a:pPr marL="1828800" lvl="3" indent="-381000" algn="just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/>
              <a:t>runserver_plus management starts the server</a:t>
            </a:r>
          </a:p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68" name="Shape 68" descr="Screen Shot 2017-10-31 at 11.26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700" y="6298543"/>
            <a:ext cx="1858625" cy="39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>
                <a:solidFill>
                  <a:srgbClr val="3D85C6"/>
                </a:solidFill>
              </a:rPr>
              <a:t>Our experience with BDD and TDD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30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Created BDD features and scenarios using ‘aloe’ module in Python for -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/>
              <a:t>generating unique user credentials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/>
              <a:t>verifying page load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/>
              <a:t>authenticating login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Ex. As a user, I need a UI to add a phage entry in the database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/>
              <a:t>As a user, I want to see the phage attributes grouped together for ease of use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Code Coverage of 89% was achieved using ‘coverage’ module in Python.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Couldn’t use SimpleCov and CodeClimate</a:t>
            </a:r>
          </a:p>
        </p:txBody>
      </p:sp>
      <p:pic>
        <p:nvPicPr>
          <p:cNvPr id="75" name="Shape 75" descr="Screen Shot 2017-10-31 at 11.26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700" y="6298543"/>
            <a:ext cx="1858625" cy="39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57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D85C6"/>
                </a:solidFill>
              </a:rPr>
              <a:t>Good Experiences and Successful Practices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714100"/>
            <a:ext cx="8229600" cy="50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300"/>
              <a:t>Pair Programming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600"/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300"/>
              <a:t>Regular Team Meetings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600"/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300"/>
              <a:t>Regular Customer Meetings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300"/>
              <a:t>Customer Feedback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300"/>
              <a:t>Technical suggestions from client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600"/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300"/>
              <a:t>GIT check-ins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300"/>
              <a:t>Code Reviews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300"/>
              <a:t>Agile</a:t>
            </a:r>
          </a:p>
          <a:p>
            <a:pPr marL="1028700" lvl="0" indent="-1098550" rtl="0">
              <a:lnSpc>
                <a:spcPct val="115000"/>
              </a:lnSpc>
              <a:spcBef>
                <a:spcPts val="0"/>
              </a:spcBef>
              <a:buClr>
                <a:schemeClr val="accent6"/>
              </a:buClr>
              <a:buSzPct val="50000"/>
              <a:buFont typeface="Arial"/>
              <a:buNone/>
            </a:pPr>
            <a:endParaRPr sz="2200"/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45454"/>
              <a:buFont typeface="Arial"/>
              <a:buNone/>
            </a:pPr>
            <a:endParaRPr sz="2200"/>
          </a:p>
        </p:txBody>
      </p:sp>
      <p:pic>
        <p:nvPicPr>
          <p:cNvPr id="82" name="Shape 82" descr="Screen Shot 2017-10-31 at 11.26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700" y="6298543"/>
            <a:ext cx="1858625" cy="39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42900" lvl="0" indent="-20955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>
                <a:solidFill>
                  <a:srgbClr val="3D85C6"/>
                </a:solidFill>
              </a:rPr>
              <a:t>Challenges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506900"/>
            <a:ext cx="8229600" cy="44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Database Schema Modelling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Merge Conflicts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BDD in python/Django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89" name="Shape 89" descr="Screen Shot 2017-10-31 at 11.26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700" y="6298543"/>
            <a:ext cx="1858625" cy="39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42900" lvl="0" indent="-209550" rtl="0"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>
                <a:solidFill>
                  <a:srgbClr val="3D85C6"/>
                </a:solidFill>
              </a:rPr>
              <a:t>Future Work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506900"/>
            <a:ext cx="8229600" cy="44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Implement User Friendly Searching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Sign-up verification via email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spcBef>
                <a:spcPts val="0"/>
              </a:spcBef>
              <a:buSzPct val="100000"/>
            </a:pPr>
            <a:r>
              <a:rPr lang="en-US" sz="2400"/>
              <a:t>Reporting Features/Data Comprehension</a:t>
            </a:r>
            <a:br>
              <a:rPr lang="en-US" sz="2400"/>
            </a:br>
            <a:endParaRPr lang="en-US" sz="2400"/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96" name="Shape 96" descr="Screen Shot 2017-10-31 at 11.26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700" y="6298543"/>
            <a:ext cx="1858625" cy="39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913600"/>
            <a:ext cx="8229600" cy="1708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Thanks !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4223950"/>
            <a:ext cx="8229600" cy="186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Team: </a:t>
            </a:r>
            <a:r>
              <a:rPr lang="en-US" b="1">
                <a:solidFill>
                  <a:srgbClr val="980000"/>
                </a:solidFill>
              </a:rPr>
              <a:t>Sauron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rgbClr val="3D85C6"/>
                </a:solidFill>
              </a:rPr>
              <a:t>Questions ?</a:t>
            </a:r>
          </a:p>
        </p:txBody>
      </p:sp>
      <p:pic>
        <p:nvPicPr>
          <p:cNvPr id="103" name="Shape 103" descr="Screen Shot 2017-10-31 at 11.26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38" y="2622100"/>
            <a:ext cx="4552225" cy="11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Macintosh PowerPoint</Application>
  <PresentationFormat>On-screen Show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Economica</vt:lpstr>
      <vt:lpstr>Simple Light</vt:lpstr>
      <vt:lpstr>Phagebook</vt:lpstr>
      <vt:lpstr>    Working Environment</vt:lpstr>
      <vt:lpstr>Our experience with BDD and TDD</vt:lpstr>
      <vt:lpstr>Good Experiences and Successful Practices</vt:lpstr>
      <vt:lpstr>Challenges</vt:lpstr>
      <vt:lpstr>Future Work</vt:lpstr>
      <vt:lpstr>Thanks 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Phagebook</dc:title>
  <cp:lastModifiedBy>saurabh kumar</cp:lastModifiedBy>
  <cp:revision>1</cp:revision>
  <dcterms:modified xsi:type="dcterms:W3CDTF">2017-10-31T16:48:17Z</dcterms:modified>
</cp:coreProperties>
</file>