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58AE-8A8F-5F4C-AE35-47BE586D73E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B8CD0-C75F-E44E-9050-18DB67E2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B8CD0-C75F-E44E-9050-18DB67E27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13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F85AE4-3E0D-5549-8087-28DE2919AAB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0FD4-A961-564A-B99A-63F67E1C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1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1D3EBD2-97DF-2142-BD77-7DACB321A4B9}"/>
              </a:ext>
            </a:extLst>
          </p:cNvPr>
          <p:cNvSpPr/>
          <p:nvPr/>
        </p:nvSpPr>
        <p:spPr>
          <a:xfrm>
            <a:off x="5649233" y="2815224"/>
            <a:ext cx="1160745" cy="1227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4FA22-9832-B342-BA71-832E6E5A3AFA}"/>
              </a:ext>
            </a:extLst>
          </p:cNvPr>
          <p:cNvCxnSpPr>
            <a:cxnSpLocks/>
          </p:cNvCxnSpPr>
          <p:nvPr/>
        </p:nvCxnSpPr>
        <p:spPr>
          <a:xfrm>
            <a:off x="3532334" y="3429000"/>
            <a:ext cx="2091847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C007F-63D6-404E-B8F1-F99A3BE5EAB8}"/>
              </a:ext>
            </a:extLst>
          </p:cNvPr>
          <p:cNvCxnSpPr>
            <a:cxnSpLocks/>
          </p:cNvCxnSpPr>
          <p:nvPr/>
        </p:nvCxnSpPr>
        <p:spPr>
          <a:xfrm>
            <a:off x="6885829" y="3428999"/>
            <a:ext cx="2091847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981F0C-3645-0E4C-9664-919289435A53}"/>
              </a:ext>
            </a:extLst>
          </p:cNvPr>
          <p:cNvSpPr/>
          <p:nvPr/>
        </p:nvSpPr>
        <p:spPr>
          <a:xfrm>
            <a:off x="2096021" y="3153427"/>
            <a:ext cx="1302702" cy="5386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DAB73E-1A8C-BD44-84BE-B8D9DDD198DF}"/>
              </a:ext>
            </a:extLst>
          </p:cNvPr>
          <p:cNvSpPr/>
          <p:nvPr/>
        </p:nvSpPr>
        <p:spPr>
          <a:xfrm>
            <a:off x="9060488" y="3153427"/>
            <a:ext cx="1302702" cy="5386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/ Classes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FBF70-C38E-B949-87EB-49345E039E65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6229606" y="2815224"/>
            <a:ext cx="0" cy="122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A00F3F-97C9-DC43-85D8-A8A632A20D4D}"/>
              </a:ext>
            </a:extLst>
          </p:cNvPr>
          <p:cNvSpPr txBox="1"/>
          <p:nvPr/>
        </p:nvSpPr>
        <p:spPr>
          <a:xfrm>
            <a:off x="5782844" y="3241109"/>
            <a:ext cx="3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68D67-240F-6148-9F56-207C7B3A99E3}"/>
                  </a:ext>
                </a:extLst>
              </p:cNvPr>
              <p:cNvSpPr txBox="1"/>
              <p:nvPr/>
            </p:nvSpPr>
            <p:spPr>
              <a:xfrm>
                <a:off x="6313695" y="3132760"/>
                <a:ext cx="318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68D67-240F-6148-9F56-207C7B3A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95" y="3132760"/>
                <a:ext cx="318363" cy="461665"/>
              </a:xfrm>
              <a:prstGeom prst="rect">
                <a:avLst/>
              </a:prstGeom>
              <a:blipFill>
                <a:blip r:embed="rId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0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4DF489-5E95-414B-88CB-E25509C2308F}"/>
              </a:ext>
            </a:extLst>
          </p:cNvPr>
          <p:cNvGrpSpPr/>
          <p:nvPr/>
        </p:nvGrpSpPr>
        <p:grpSpPr>
          <a:xfrm>
            <a:off x="2480824" y="93461"/>
            <a:ext cx="7605127" cy="693895"/>
            <a:chOff x="2540223" y="1532398"/>
            <a:chExt cx="7605127" cy="69389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E6C60C-03D8-D941-BB50-9CE46E14FE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223" y="2185275"/>
              <a:ext cx="7605127" cy="41018"/>
            </a:xfrm>
            <a:prstGeom prst="straightConnector1">
              <a:avLst/>
            </a:prstGeom>
            <a:ln w="666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24B3837-066D-2B45-B093-D12E92953AA3}"/>
                </a:ext>
              </a:extLst>
            </p:cNvPr>
            <p:cNvSpPr/>
            <p:nvPr/>
          </p:nvSpPr>
          <p:spPr>
            <a:xfrm>
              <a:off x="4551119" y="1532398"/>
              <a:ext cx="3482235" cy="5386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aco" pitchFamily="2" charset="77"/>
                </a:rPr>
                <a:t>Forward Propagation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410BEA-288F-3F45-A601-58EBA112ECD8}"/>
              </a:ext>
            </a:extLst>
          </p:cNvPr>
          <p:cNvGrpSpPr/>
          <p:nvPr/>
        </p:nvGrpSpPr>
        <p:grpSpPr>
          <a:xfrm>
            <a:off x="2428153" y="6025081"/>
            <a:ext cx="7710470" cy="750207"/>
            <a:chOff x="2510747" y="3923251"/>
            <a:chExt cx="7710470" cy="75020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811F88-9550-054E-B75E-12263C4DE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747" y="3923251"/>
              <a:ext cx="7710470" cy="0"/>
            </a:xfrm>
            <a:prstGeom prst="straightConnector1">
              <a:avLst/>
            </a:prstGeom>
            <a:ln w="666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8B25AB2-B9F5-5344-AB25-407FEA609425}"/>
                </a:ext>
              </a:extLst>
            </p:cNvPr>
            <p:cNvSpPr/>
            <p:nvPr/>
          </p:nvSpPr>
          <p:spPr>
            <a:xfrm>
              <a:off x="4654340" y="4134839"/>
              <a:ext cx="3482235" cy="5386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aco" pitchFamily="2" charset="77"/>
                </a:rPr>
                <a:t>Backward Propagation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BCB01D-29D6-9148-BA27-B52DA9793ED5}"/>
                  </a:ext>
                </a:extLst>
              </p:cNvPr>
              <p:cNvSpPr txBox="1"/>
              <p:nvPr/>
            </p:nvSpPr>
            <p:spPr>
              <a:xfrm>
                <a:off x="9709757" y="3288265"/>
                <a:ext cx="2192966" cy="5613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BCB01D-29D6-9148-BA27-B52DA979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57" y="3288265"/>
                <a:ext cx="2192966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6623450-78F9-0046-86F6-73C922C16A01}"/>
                  </a:ext>
                </a:extLst>
              </p:cNvPr>
              <p:cNvSpPr txBox="1"/>
              <p:nvPr/>
            </p:nvSpPr>
            <p:spPr>
              <a:xfrm>
                <a:off x="6876789" y="3288265"/>
                <a:ext cx="2580362" cy="176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:endParaRPr lang="en-US" sz="1600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:endParaRPr lang="en-US" sz="1600" b="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6623450-78F9-0046-86F6-73C922C1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89" y="3288265"/>
                <a:ext cx="2580362" cy="176785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CFA3EB-F858-8942-9D58-52A9AA0AC5A4}"/>
                  </a:ext>
                </a:extLst>
              </p:cNvPr>
              <p:cNvSpPr txBox="1"/>
              <p:nvPr/>
            </p:nvSpPr>
            <p:spPr>
              <a:xfrm>
                <a:off x="4708418" y="3309693"/>
                <a:ext cx="1916737" cy="10538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:endParaRPr lang="en-US" sz="1600" b="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b="0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CFA3EB-F858-8942-9D58-52A9AA0AC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18" y="3309693"/>
                <a:ext cx="1916737" cy="105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E39324-BE0A-F147-B5A9-77900E2163C7}"/>
                  </a:ext>
                </a:extLst>
              </p:cNvPr>
              <p:cNvSpPr txBox="1"/>
              <p:nvPr/>
            </p:nvSpPr>
            <p:spPr>
              <a:xfrm>
                <a:off x="3621171" y="2088507"/>
                <a:ext cx="2404997" cy="492443"/>
              </a:xfrm>
              <a:prstGeom prst="rect">
                <a:avLst/>
              </a:prstGeom>
              <a:solidFill>
                <a:srgbClr val="00B0F0"/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E39324-BE0A-F147-B5A9-77900E21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1" y="2088507"/>
                <a:ext cx="240499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FF349-4ACB-A342-B684-E97FD24D144D}"/>
                  </a:ext>
                </a:extLst>
              </p:cNvPr>
              <p:cNvSpPr txBox="1"/>
              <p:nvPr/>
            </p:nvSpPr>
            <p:spPr>
              <a:xfrm>
                <a:off x="7215200" y="2075981"/>
                <a:ext cx="1741118" cy="492443"/>
              </a:xfrm>
              <a:prstGeom prst="rect">
                <a:avLst/>
              </a:prstGeom>
              <a:solidFill>
                <a:srgbClr val="00B0F0"/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FF349-4ACB-A342-B684-E97FD24D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00" y="2075981"/>
                <a:ext cx="1741118" cy="492443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A392F7-2599-C347-8A04-46C212FE586D}"/>
                  </a:ext>
                </a:extLst>
              </p:cNvPr>
              <p:cNvSpPr txBox="1"/>
              <p:nvPr/>
            </p:nvSpPr>
            <p:spPr>
              <a:xfrm>
                <a:off x="10161605" y="2075981"/>
                <a:ext cx="1741118" cy="492443"/>
              </a:xfrm>
              <a:prstGeom prst="rect">
                <a:avLst/>
              </a:prstGeom>
              <a:solidFill>
                <a:srgbClr val="00B0F0"/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A392F7-2599-C347-8A04-46C212FE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605" y="2075981"/>
                <a:ext cx="1741118" cy="492443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6145A7-2A10-2342-BF3F-0232C392E343}"/>
                  </a:ext>
                </a:extLst>
              </p:cNvPr>
              <p:cNvSpPr txBox="1"/>
              <p:nvPr/>
            </p:nvSpPr>
            <p:spPr>
              <a:xfrm>
                <a:off x="661791" y="1924948"/>
                <a:ext cx="1782874" cy="1369734"/>
              </a:xfrm>
              <a:prstGeom prst="rect">
                <a:avLst/>
              </a:prstGeom>
              <a:solidFill>
                <a:srgbClr val="00B0F0"/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6145A7-2A10-2342-BF3F-0232C392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1" y="1924948"/>
                <a:ext cx="1782874" cy="1369734"/>
              </a:xfrm>
              <a:prstGeom prst="rect">
                <a:avLst/>
              </a:prstGeom>
              <a:blipFill>
                <a:blip r:embed="rId9"/>
                <a:stretch>
                  <a:fillRect l="-80420" t="-210000" r="-87413" b="-300909"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4C8F23-7CAB-2A43-94BA-343B6B0090C4}"/>
              </a:ext>
            </a:extLst>
          </p:cNvPr>
          <p:cNvCxnSpPr>
            <a:cxnSpLocks/>
          </p:cNvCxnSpPr>
          <p:nvPr/>
        </p:nvCxnSpPr>
        <p:spPr>
          <a:xfrm>
            <a:off x="2530928" y="2322202"/>
            <a:ext cx="998844" cy="0"/>
          </a:xfrm>
          <a:prstGeom prst="straightConnector1">
            <a:avLst/>
          </a:prstGeom>
          <a:ln w="666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017453-D066-ED49-B7A9-205E79FF6772}"/>
              </a:ext>
            </a:extLst>
          </p:cNvPr>
          <p:cNvCxnSpPr>
            <a:cxnSpLocks/>
          </p:cNvCxnSpPr>
          <p:nvPr/>
        </p:nvCxnSpPr>
        <p:spPr>
          <a:xfrm>
            <a:off x="6129399" y="2183188"/>
            <a:ext cx="998844" cy="0"/>
          </a:xfrm>
          <a:prstGeom prst="straightConnector1">
            <a:avLst/>
          </a:prstGeom>
          <a:ln w="666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512673-A57F-5948-A53C-4D4D683CE232}"/>
              </a:ext>
            </a:extLst>
          </p:cNvPr>
          <p:cNvCxnSpPr>
            <a:cxnSpLocks/>
          </p:cNvCxnSpPr>
          <p:nvPr/>
        </p:nvCxnSpPr>
        <p:spPr>
          <a:xfrm>
            <a:off x="9050042" y="2194079"/>
            <a:ext cx="998844" cy="0"/>
          </a:xfrm>
          <a:prstGeom prst="straightConnector1">
            <a:avLst/>
          </a:prstGeom>
          <a:ln w="666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5B039-DDC8-2C4F-9171-F677A6018E98}"/>
              </a:ext>
            </a:extLst>
          </p:cNvPr>
          <p:cNvCxnSpPr>
            <a:cxnSpLocks/>
          </p:cNvCxnSpPr>
          <p:nvPr/>
        </p:nvCxnSpPr>
        <p:spPr>
          <a:xfrm flipH="1">
            <a:off x="8991090" y="2439072"/>
            <a:ext cx="1057796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9FAAB0-B27C-7747-BC7F-AEED7BFC294B}"/>
              </a:ext>
            </a:extLst>
          </p:cNvPr>
          <p:cNvCxnSpPr>
            <a:cxnSpLocks/>
          </p:cNvCxnSpPr>
          <p:nvPr/>
        </p:nvCxnSpPr>
        <p:spPr>
          <a:xfrm flipH="1">
            <a:off x="6070447" y="2437656"/>
            <a:ext cx="1057796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E430D6-338D-C048-9EE5-645C19FA2669}"/>
                  </a:ext>
                </a:extLst>
              </p:cNvPr>
              <p:cNvSpPr/>
              <p:nvPr/>
            </p:nvSpPr>
            <p:spPr>
              <a:xfrm>
                <a:off x="1067499" y="3879457"/>
                <a:ext cx="512457" cy="53861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E430D6-338D-C048-9EE5-645C19FA2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99" y="3879457"/>
                <a:ext cx="512457" cy="53861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4C9F131-E096-DC45-B9D5-E3351F192930}"/>
                  </a:ext>
                </a:extLst>
              </p:cNvPr>
              <p:cNvSpPr/>
              <p:nvPr/>
            </p:nvSpPr>
            <p:spPr>
              <a:xfrm>
                <a:off x="1067500" y="1017480"/>
                <a:ext cx="512457" cy="53861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4C9F131-E096-DC45-B9D5-E3351F192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00" y="1017480"/>
                <a:ext cx="512457" cy="53861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1C443719-387D-2C4A-AADE-201BD5F254CD}"/>
              </a:ext>
            </a:extLst>
          </p:cNvPr>
          <p:cNvCxnSpPr>
            <a:cxnSpLocks/>
            <a:stCxn id="39" idx="6"/>
            <a:endCxn id="5" idx="0"/>
          </p:cNvCxnSpPr>
          <p:nvPr/>
        </p:nvCxnSpPr>
        <p:spPr>
          <a:xfrm>
            <a:off x="1579957" y="1286790"/>
            <a:ext cx="3243713" cy="801717"/>
          </a:xfrm>
          <a:prstGeom prst="curvedConnector2">
            <a:avLst/>
          </a:prstGeom>
          <a:ln w="666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DBF61BCA-784D-234F-BAFD-8F89F3D950AC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 flipV="1">
            <a:off x="1579956" y="2580950"/>
            <a:ext cx="3243714" cy="1567817"/>
          </a:xfrm>
          <a:prstGeom prst="curvedConnector2">
            <a:avLst/>
          </a:prstGeom>
          <a:ln w="666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67A52FFF-F525-9D4C-829D-4178625F381A}"/>
              </a:ext>
            </a:extLst>
          </p:cNvPr>
          <p:cNvCxnSpPr>
            <a:cxnSpLocks/>
            <a:stCxn id="5" idx="2"/>
            <a:endCxn id="28" idx="7"/>
          </p:cNvCxnSpPr>
          <p:nvPr/>
        </p:nvCxnSpPr>
        <p:spPr>
          <a:xfrm rot="5400000">
            <a:off x="2475596" y="1610262"/>
            <a:ext cx="1377386" cy="3318762"/>
          </a:xfrm>
          <a:prstGeom prst="curvedConnector3">
            <a:avLst>
              <a:gd name="adj1" fmla="val 57275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15F1CB99-464A-5548-A986-533D18A10337}"/>
              </a:ext>
            </a:extLst>
          </p:cNvPr>
          <p:cNvCxnSpPr>
            <a:cxnSpLocks/>
            <a:stCxn id="5" idx="0"/>
            <a:endCxn id="39" idx="5"/>
          </p:cNvCxnSpPr>
          <p:nvPr/>
        </p:nvCxnSpPr>
        <p:spPr>
          <a:xfrm rot="16200000" flipV="1">
            <a:off x="2858647" y="123483"/>
            <a:ext cx="611287" cy="3318761"/>
          </a:xfrm>
          <a:prstGeom prst="curvedConnector3">
            <a:avLst>
              <a:gd name="adj1" fmla="val 50000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4F7C2BF-D910-6746-A495-0E6E9B68C720}"/>
                  </a:ext>
                </a:extLst>
              </p:cNvPr>
              <p:cNvSpPr txBox="1"/>
              <p:nvPr/>
            </p:nvSpPr>
            <p:spPr>
              <a:xfrm>
                <a:off x="4708418" y="4565343"/>
                <a:ext cx="1916737" cy="10538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:endParaRPr lang="en-US" sz="1600" i="1" dirty="0">
                  <a:solidFill>
                    <a:schemeClr val="bg1"/>
                  </a:solidFill>
                  <a:latin typeface="Monaco" pitchFamily="2" charset="7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4F7C2BF-D910-6746-A495-0E6E9B68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18" y="4565343"/>
                <a:ext cx="1916737" cy="105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46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5" grpId="1" animBg="1"/>
      <p:bldP spid="6" grpId="1" animBg="1"/>
      <p:bldP spid="7" grpId="0" animBg="1"/>
      <p:bldP spid="4" grpId="0" animBg="1"/>
      <p:bldP spid="28" grpId="0" animBg="1"/>
      <p:bldP spid="39" grpId="0" animBg="1"/>
      <p:bldP spid="1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{C30DD9DF-AECD-3740-B6AC-D188EFD6BF5D}tf10001062</Template>
  <TotalTime>97</TotalTime>
  <Words>73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Monaco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2020-05-14T12:13:19Z</cp:lastPrinted>
  <dcterms:created xsi:type="dcterms:W3CDTF">2020-05-14T10:47:14Z</dcterms:created>
  <dcterms:modified xsi:type="dcterms:W3CDTF">2020-05-14T12:24:28Z</dcterms:modified>
</cp:coreProperties>
</file>