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6CC7-3037-4793-98DE-AF85CB22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345367" cy="2412161"/>
          </a:xfrm>
        </p:spPr>
        <p:txBody>
          <a:bodyPr/>
          <a:lstStyle/>
          <a:p>
            <a:pPr algn="ctr"/>
            <a:r>
              <a:rPr lang="en-IN" dirty="0"/>
              <a:t>Elliptic Curve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83DE0-A0A2-4168-A096-1433C439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081670"/>
            <a:ext cx="7345368" cy="150297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Presented by:</a:t>
            </a:r>
          </a:p>
          <a:p>
            <a:pPr algn="ctr"/>
            <a:r>
              <a:rPr lang="en-IN" dirty="0"/>
              <a:t>Rahul Gupta</a:t>
            </a:r>
          </a:p>
          <a:p>
            <a:pPr algn="ctr"/>
            <a:r>
              <a:rPr lang="en-IN" dirty="0"/>
              <a:t>Ayush </a:t>
            </a:r>
            <a:r>
              <a:rPr lang="en-IN" dirty="0" err="1"/>
              <a:t>Govil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0542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A43B75-648D-4693-846B-AB55EB2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E539AC-8732-47DB-ACD8-C4CDCC66E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395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A365-FB6F-49A8-B24B-9465597B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283E-CE53-4E10-88F1-3F95A1C6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belongs to the category of Public-key cryptography, performs computations using elliptic curve arithmetic instead of integer or polynomial arithmetic.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provides equally good security compared to RSA, but uses smaller key  size.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supports very fast key generation so encryption and decryption is fast in ECC when compared to RSA.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computations uses less memory and CPU cycles compares to RSA , hence suited for securing Mobile handheld devices.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854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D6CB-1473-4BE2-B945-C948FCBF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for Key Sizes for equivalent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884D2-409B-4CFE-811D-6E4D29237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14" t="37630" r="50094" b="27570"/>
          <a:stretch/>
        </p:blipFill>
        <p:spPr>
          <a:xfrm>
            <a:off x="4101759" y="1749026"/>
            <a:ext cx="6919465" cy="3359947"/>
          </a:xfrm>
        </p:spPr>
      </p:pic>
    </p:spTree>
    <p:extLst>
      <p:ext uri="{BB962C8B-B14F-4D97-AF65-F5344CB8AC3E}">
        <p14:creationId xmlns:p14="http://schemas.microsoft.com/office/powerpoint/2010/main" val="11119688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79D4-7751-40A2-9439-35BE1F4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2B6C-9AC1-4CED-9D52-5FB85317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elliptic curve is defined by an equation in two variables with coefficients.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curves are not ellipses rather described by cubic equations similar to those used for calculating the circumference of an ellipse. Variables and coefficients are restricted to elements of a finite fields.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 relies on the difficulty of Elliptic Curve discrete logarithm problem(ECDLP). The security of ECC is defined by this. </a:t>
            </a:r>
          </a:p>
        </p:txBody>
      </p:sp>
    </p:spTree>
    <p:extLst>
      <p:ext uri="{BB962C8B-B14F-4D97-AF65-F5344CB8AC3E}">
        <p14:creationId xmlns:p14="http://schemas.microsoft.com/office/powerpoint/2010/main" val="21706859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1E9B-35B0-4F77-88BF-37760A2D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ECC 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4A84A0-5EA0-452C-9F57-F408E35A2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674" r="43104" b="17904"/>
          <a:stretch/>
        </p:blipFill>
        <p:spPr>
          <a:xfrm>
            <a:off x="3934999" y="1592584"/>
            <a:ext cx="6706497" cy="3672832"/>
          </a:xfrm>
        </p:spPr>
      </p:pic>
    </p:spTree>
    <p:extLst>
      <p:ext uri="{BB962C8B-B14F-4D97-AF65-F5344CB8AC3E}">
        <p14:creationId xmlns:p14="http://schemas.microsoft.com/office/powerpoint/2010/main" val="41659886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7D1-2388-4ED2-9E24-4376239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ECC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599E-CAC3-4CA2-ADF3-523B3819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 used for encryption/decryption of messages, generation and verification of digital signatures, pseudo-random generators. It Is also used in several integer factorization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064606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FB1-273F-4B7A-A65D-F85B1B6B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Diffie-Hellman Key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EBFB7-B5DB-4919-A5FA-B3A0723F1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9" t="38597" r="45458" b="20482"/>
          <a:stretch/>
        </p:blipFill>
        <p:spPr>
          <a:xfrm>
            <a:off x="3630755" y="2160105"/>
            <a:ext cx="7374050" cy="3101008"/>
          </a:xfrm>
        </p:spPr>
      </p:pic>
    </p:spTree>
    <p:extLst>
      <p:ext uri="{BB962C8B-B14F-4D97-AF65-F5344CB8AC3E}">
        <p14:creationId xmlns:p14="http://schemas.microsoft.com/office/powerpoint/2010/main" val="42463303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354-7C6A-44AE-A539-5D51729B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ECDSA</a:t>
            </a:r>
            <a:br>
              <a:rPr lang="en-IN" dirty="0"/>
            </a:br>
            <a:r>
              <a:rPr lang="en-IN" dirty="0"/>
              <a:t>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930C-0BA5-49B9-806D-524589A8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Alice is signer and Bob is receiver here: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knows: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elliptic curve to use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if the curve(no. of points in the curve,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Coordinates of a base point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holds a private key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Bob hold the public key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uses a random number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calculates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coordinates(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hashes the messages using some algorithm(SHA-256) to form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generated is (r,s):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r= x mod 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s=(h+rd) /k mod 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 bits long. Hence, signature is 512 bits long.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797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3EF5-AD1F-4AC1-AB13-05D7379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4374-22EE-49CC-AA9C-94846918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 is used again and again, it can be calculated by attackers. This happened with PlayStation 3 in 2010.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Malicious client could trick server into using the wrong curve exposing server’s secret key.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 is computationally more expensive than private key encryption. In wireless devices, public key encryption can shorten the lifetime of batteries or of the devices themselves.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 requires some agreement on which type of curve and curve parameters to use. RSA is still much better researched than ECC.</a:t>
            </a:r>
          </a:p>
        </p:txBody>
      </p:sp>
    </p:spTree>
    <p:extLst>
      <p:ext uri="{BB962C8B-B14F-4D97-AF65-F5344CB8AC3E}">
        <p14:creationId xmlns:p14="http://schemas.microsoft.com/office/powerpoint/2010/main" val="39643129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65</TotalTime>
  <Words>437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Times New Roman</vt:lpstr>
      <vt:lpstr>Wingdings 2</vt:lpstr>
      <vt:lpstr>Frame</vt:lpstr>
      <vt:lpstr>Elliptic Curve Cryptography</vt:lpstr>
      <vt:lpstr>Introduction</vt:lpstr>
      <vt:lpstr>Comparison for Key Sizes for equivalent security</vt:lpstr>
      <vt:lpstr>PowerPoint Presentation</vt:lpstr>
      <vt:lpstr>How ECC works</vt:lpstr>
      <vt:lpstr>Applications of ECC</vt:lpstr>
      <vt:lpstr>Diffie-Hellman Key Exchange</vt:lpstr>
      <vt:lpstr>How ECDSA works</vt:lpstr>
      <vt:lpstr>Drawbacks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HP</dc:creator>
  <cp:lastModifiedBy>HP</cp:lastModifiedBy>
  <cp:revision>7</cp:revision>
  <dcterms:created xsi:type="dcterms:W3CDTF">2020-05-04T01:27:20Z</dcterms:created>
  <dcterms:modified xsi:type="dcterms:W3CDTF">2020-05-04T02:32:56Z</dcterms:modified>
</cp:coreProperties>
</file>