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84360" y="4487400"/>
            <a:ext cx="8534160" cy="698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684360" y="4487400"/>
            <a:ext cx="8534160" cy="698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84360" y="4487400"/>
            <a:ext cx="8534160" cy="698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4487400"/>
            <a:ext cx="8534160" cy="1506600"/>
          </a:xfrm>
          <a:prstGeom prst="rect">
            <a:avLst/>
          </a:prstGeom>
        </p:spPr>
        <p:txBody>
          <a:bodyPr lIns="0" rIns="0" tIns="0" bIns="0" anchor="ctr">
            <a:noAutofit/>
          </a:bodyPr>
          <a:p>
            <a:endParaRPr b="0" lang="en-US" sz="1800" spc="-1" strike="noStrike">
              <a:solidFill>
                <a:srgbClr val="ffffff"/>
              </a:solidFill>
              <a:latin typeface="Century Gothic"/>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3e5e08"/>
              </a:solidFill>
              <a:latin typeface="Century Gothic"/>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3e5e08"/>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acde54"/>
            </a:gs>
            <a:gs pos="100000">
              <a:srgbClr val="4b7700"/>
            </a:gs>
          </a:gsLst>
          <a:lin ang="6120000"/>
        </a:gradFill>
      </p:bgPr>
    </p:bg>
    <p:spTree>
      <p:nvGrpSpPr>
        <p:cNvPr id="1" name=""/>
        <p:cNvGrpSpPr/>
        <p:nvPr/>
      </p:nvGrpSpPr>
      <p:grpSpPr>
        <a:xfrm>
          <a:off x="0" y="0"/>
          <a:ext cx="0" cy="0"/>
          <a:chOff x="0" y="0"/>
          <a:chExt cx="0" cy="0"/>
        </a:xfrm>
      </p:grpSpPr>
      <p:grpSp>
        <p:nvGrpSpPr>
          <p:cNvPr id="0" name="Group 1"/>
          <p:cNvGrpSpPr/>
          <p:nvPr/>
        </p:nvGrpSpPr>
        <p:grpSpPr>
          <a:xfrm>
            <a:off x="9206640" y="2963160"/>
            <a:ext cx="2981880" cy="3209040"/>
            <a:chOff x="9206640" y="2963160"/>
            <a:chExt cx="2981880" cy="3209040"/>
          </a:xfrm>
        </p:grpSpPr>
        <p:sp>
          <p:nvSpPr>
            <p:cNvPr id="1" name="Line 2"/>
            <p:cNvSpPr/>
            <p:nvPr/>
          </p:nvSpPr>
          <p:spPr>
            <a:xfrm flipH="1">
              <a:off x="11275920" y="2963160"/>
              <a:ext cx="912600" cy="91296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9206640" y="3190320"/>
              <a:ext cx="2981880" cy="29818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3" name="Line 4"/>
            <p:cNvSpPr/>
            <p:nvPr/>
          </p:nvSpPr>
          <p:spPr>
            <a:xfrm flipH="1">
              <a:off x="10292040" y="3285000"/>
              <a:ext cx="1896480" cy="18964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4" name="Line 5"/>
            <p:cNvSpPr/>
            <p:nvPr/>
          </p:nvSpPr>
          <p:spPr>
            <a:xfrm flipH="1">
              <a:off x="10442880" y="3130920"/>
              <a:ext cx="1745640" cy="174564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sp>
          <p:nvSpPr>
            <p:cNvPr id="5" name="Line 6"/>
            <p:cNvSpPr/>
            <p:nvPr/>
          </p:nvSpPr>
          <p:spPr>
            <a:xfrm flipH="1">
              <a:off x="10918800" y="3682800"/>
              <a:ext cx="1269720" cy="127008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grpSp>
      <p:sp>
        <p:nvSpPr>
          <p:cNvPr id="6" name="PlaceHolder 7"/>
          <p:cNvSpPr>
            <a:spLocks noGrp="1"/>
          </p:cNvSpPr>
          <p:nvPr>
            <p:ph type="title"/>
          </p:nvPr>
        </p:nvSpPr>
        <p:spPr>
          <a:xfrm>
            <a:off x="684360" y="3429000"/>
            <a:ext cx="8534160" cy="1697040"/>
          </a:xfrm>
          <a:prstGeom prst="rect">
            <a:avLst/>
          </a:prstGeom>
        </p:spPr>
        <p:txBody>
          <a:bodyPr anchor="b">
            <a:normAutofit/>
          </a:bodyPr>
          <a:p>
            <a:pPr>
              <a:lnSpc>
                <a:spcPct val="100000"/>
              </a:lnSpc>
            </a:pPr>
            <a:r>
              <a:rPr b="0" lang="en-US" sz="3200" spc="-1" strike="noStrike" cap="all">
                <a:solidFill>
                  <a:srgbClr val="ffffff"/>
                </a:solidFill>
                <a:latin typeface="Century Gothic"/>
              </a:rPr>
              <a:t>Click to edit Master title style</a:t>
            </a:r>
            <a:endParaRPr b="0" lang="en-US" sz="3200" spc="-1" strike="noStrike">
              <a:solidFill>
                <a:srgbClr val="ffffff"/>
              </a:solidFill>
              <a:latin typeface="Century Gothic"/>
            </a:endParaRPr>
          </a:p>
        </p:txBody>
      </p:sp>
      <p:sp>
        <p:nvSpPr>
          <p:cNvPr id="7" name="PlaceHolder 8"/>
          <p:cNvSpPr>
            <a:spLocks noGrp="1"/>
          </p:cNvSpPr>
          <p:nvPr>
            <p:ph type="body"/>
          </p:nvPr>
        </p:nvSpPr>
        <p:spPr>
          <a:xfrm>
            <a:off x="684360" y="5132880"/>
            <a:ext cx="8535600" cy="860040"/>
          </a:xfrm>
          <a:prstGeom prst="rect">
            <a:avLst/>
          </a:prstGeom>
        </p:spPr>
        <p:txBody>
          <a:bodyPr>
            <a:normAutofit/>
          </a:bodyPr>
          <a:p>
            <a:pPr>
              <a:lnSpc>
                <a:spcPct val="100000"/>
              </a:lnSpc>
              <a:spcBef>
                <a:spcPts val="400"/>
              </a:spcBef>
              <a:spcAft>
                <a:spcPts val="601"/>
              </a:spcAft>
              <a:tabLst>
                <a:tab algn="l" pos="0"/>
              </a:tabLst>
            </a:pPr>
            <a:r>
              <a:rPr b="0" lang="en-US" sz="2000" spc="-1" strike="noStrike">
                <a:solidFill>
                  <a:srgbClr val="3e5e08"/>
                </a:solidFill>
                <a:latin typeface="Century Gothic"/>
              </a:rPr>
              <a:t>Click to edit Master text styles</a:t>
            </a:r>
            <a:endParaRPr b="0" lang="en-US" sz="2000" spc="-1" strike="noStrike">
              <a:solidFill>
                <a:srgbClr val="3e5e08"/>
              </a:solidFill>
              <a:latin typeface="Century Gothic"/>
            </a:endParaRPr>
          </a:p>
        </p:txBody>
      </p:sp>
      <p:sp>
        <p:nvSpPr>
          <p:cNvPr id="8" name="PlaceHolder 9"/>
          <p:cNvSpPr>
            <a:spLocks noGrp="1"/>
          </p:cNvSpPr>
          <p:nvPr>
            <p:ph type="dt"/>
          </p:nvPr>
        </p:nvSpPr>
        <p:spPr>
          <a:xfrm>
            <a:off x="9904320" y="6172200"/>
            <a:ext cx="1599840" cy="364680"/>
          </a:xfrm>
          <a:prstGeom prst="rect">
            <a:avLst/>
          </a:prstGeom>
        </p:spPr>
        <p:txBody>
          <a:bodyPr>
            <a:noAutofit/>
          </a:bodyPr>
          <a:p>
            <a:pPr algn="r">
              <a:lnSpc>
                <a:spcPct val="100000"/>
              </a:lnSpc>
            </a:pPr>
            <a:fld id="{8B4139AE-AA32-4647-BB06-B2643DBAE3E9}" type="datetime">
              <a:rPr b="0" lang="en-US" sz="1000" spc="-1" strike="noStrike">
                <a:solidFill>
                  <a:srgbClr val="293e05"/>
                </a:solidFill>
                <a:latin typeface="Century Gothic"/>
              </a:rPr>
              <a:t>1/5/21</a:t>
            </a:fld>
            <a:endParaRPr b="0" lang="en-US" sz="1000" spc="-1" strike="noStrike">
              <a:latin typeface="Times New Roman"/>
            </a:endParaRPr>
          </a:p>
        </p:txBody>
      </p:sp>
      <p:sp>
        <p:nvSpPr>
          <p:cNvPr id="9" name="PlaceHolder 10"/>
          <p:cNvSpPr>
            <a:spLocks noGrp="1"/>
          </p:cNvSpPr>
          <p:nvPr>
            <p:ph type="ftr"/>
          </p:nvPr>
        </p:nvSpPr>
        <p:spPr>
          <a:xfrm>
            <a:off x="684360" y="6172200"/>
            <a:ext cx="7543440" cy="364680"/>
          </a:xfrm>
          <a:prstGeom prst="rect">
            <a:avLst/>
          </a:prstGeom>
        </p:spPr>
        <p:txBody>
          <a:bodyPr>
            <a:noAutofit/>
          </a:bodyPr>
          <a:p>
            <a:endParaRPr b="0" lang="en-US" sz="2400" spc="-1" strike="noStrike">
              <a:latin typeface="Times New Roman"/>
            </a:endParaRPr>
          </a:p>
        </p:txBody>
      </p:sp>
      <p:sp>
        <p:nvSpPr>
          <p:cNvPr id="10" name="PlaceHolder 11"/>
          <p:cNvSpPr>
            <a:spLocks noGrp="1"/>
          </p:cNvSpPr>
          <p:nvPr>
            <p:ph type="sldNum"/>
          </p:nvPr>
        </p:nvSpPr>
        <p:spPr>
          <a:xfrm>
            <a:off x="10363320" y="5578560"/>
            <a:ext cx="1141920" cy="669600"/>
          </a:xfrm>
          <a:prstGeom prst="rect">
            <a:avLst/>
          </a:prstGeom>
        </p:spPr>
        <p:txBody>
          <a:bodyPr anchor="b">
            <a:noAutofit/>
          </a:bodyPr>
          <a:p>
            <a:pPr algn="r">
              <a:lnSpc>
                <a:spcPct val="100000"/>
              </a:lnSpc>
            </a:pPr>
            <a:fld id="{BD1C360A-9A13-4738-8E2A-F02A6D289883}" type="slidenum">
              <a:rPr b="0" lang="en-US" sz="3200" spc="-1" strike="noStrike">
                <a:solidFill>
                  <a:srgbClr val="293e05"/>
                </a:solidFill>
                <a:latin typeface="Century Gothic"/>
              </a:rPr>
              <a:t>&lt;number&gt;</a:t>
            </a:fld>
            <a:endParaRPr b="0" lang="en-US" sz="3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acde54"/>
            </a:gs>
            <a:gs pos="100000">
              <a:srgbClr val="4b7700"/>
            </a:gs>
          </a:gsLst>
          <a:lin ang="6120000"/>
        </a:gradFill>
      </p:bgPr>
    </p:bg>
    <p:spTree>
      <p:nvGrpSpPr>
        <p:cNvPr id="1" name=""/>
        <p:cNvGrpSpPr/>
        <p:nvPr/>
      </p:nvGrpSpPr>
      <p:grpSpPr>
        <a:xfrm>
          <a:off x="0" y="0"/>
          <a:ext cx="0" cy="0"/>
          <a:chOff x="0" y="0"/>
          <a:chExt cx="0" cy="0"/>
        </a:xfrm>
      </p:grpSpPr>
      <p:grpSp>
        <p:nvGrpSpPr>
          <p:cNvPr id="47" name="Group 1"/>
          <p:cNvGrpSpPr/>
          <p:nvPr/>
        </p:nvGrpSpPr>
        <p:grpSpPr>
          <a:xfrm>
            <a:off x="9206640" y="2963160"/>
            <a:ext cx="2981880" cy="3209040"/>
            <a:chOff x="9206640" y="2963160"/>
            <a:chExt cx="2981880" cy="3209040"/>
          </a:xfrm>
        </p:grpSpPr>
        <p:sp>
          <p:nvSpPr>
            <p:cNvPr id="48" name="Line 2"/>
            <p:cNvSpPr/>
            <p:nvPr/>
          </p:nvSpPr>
          <p:spPr>
            <a:xfrm flipH="1">
              <a:off x="11275920" y="2963160"/>
              <a:ext cx="912600" cy="91296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49" name="Line 3"/>
            <p:cNvSpPr/>
            <p:nvPr/>
          </p:nvSpPr>
          <p:spPr>
            <a:xfrm flipH="1">
              <a:off x="9206640" y="3190320"/>
              <a:ext cx="2981880" cy="29818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50" name="Line 4"/>
            <p:cNvSpPr/>
            <p:nvPr/>
          </p:nvSpPr>
          <p:spPr>
            <a:xfrm flipH="1">
              <a:off x="10292040" y="3285000"/>
              <a:ext cx="1896480" cy="18964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51" name="Line 5"/>
            <p:cNvSpPr/>
            <p:nvPr/>
          </p:nvSpPr>
          <p:spPr>
            <a:xfrm flipH="1">
              <a:off x="10442880" y="3130920"/>
              <a:ext cx="1745640" cy="174564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sp>
          <p:nvSpPr>
            <p:cNvPr id="52" name="Line 6"/>
            <p:cNvSpPr/>
            <p:nvPr/>
          </p:nvSpPr>
          <p:spPr>
            <a:xfrm flipH="1">
              <a:off x="10918800" y="3682800"/>
              <a:ext cx="1269720" cy="127008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grpSp>
      <p:sp>
        <p:nvSpPr>
          <p:cNvPr id="53" name="PlaceHolder 7"/>
          <p:cNvSpPr>
            <a:spLocks noGrp="1"/>
          </p:cNvSpPr>
          <p:nvPr>
            <p:ph type="title"/>
          </p:nvPr>
        </p:nvSpPr>
        <p:spPr>
          <a:xfrm>
            <a:off x="684360" y="685800"/>
            <a:ext cx="10058040" cy="2742840"/>
          </a:xfrm>
          <a:prstGeom prst="rect">
            <a:avLst/>
          </a:prstGeom>
        </p:spPr>
        <p:txBody>
          <a:bodyPr anchor="ctr">
            <a:normAutofit/>
          </a:bodyPr>
          <a:p>
            <a:pPr>
              <a:lnSpc>
                <a:spcPct val="100000"/>
              </a:lnSpc>
            </a:pPr>
            <a:r>
              <a:rPr b="0" lang="en-US" sz="3600" spc="-1" strike="noStrike" cap="all">
                <a:solidFill>
                  <a:srgbClr val="ffffff"/>
                </a:solidFill>
                <a:latin typeface="Century Gothic"/>
              </a:rPr>
              <a:t>Click to edit Master title style</a:t>
            </a:r>
            <a:endParaRPr b="0" lang="en-US" sz="3600" spc="-1" strike="noStrike">
              <a:solidFill>
                <a:srgbClr val="ffffff"/>
              </a:solidFill>
              <a:latin typeface="Century Gothic"/>
            </a:endParaRPr>
          </a:p>
        </p:txBody>
      </p:sp>
      <p:sp>
        <p:nvSpPr>
          <p:cNvPr id="54" name="PlaceHolder 8"/>
          <p:cNvSpPr>
            <a:spLocks noGrp="1"/>
          </p:cNvSpPr>
          <p:nvPr>
            <p:ph type="body"/>
          </p:nvPr>
        </p:nvSpPr>
        <p:spPr>
          <a:xfrm>
            <a:off x="684360" y="3928680"/>
            <a:ext cx="8534160" cy="837720"/>
          </a:xfrm>
          <a:prstGeom prst="rect">
            <a:avLst/>
          </a:prstGeom>
        </p:spPr>
        <p:txBody>
          <a:bodyPr anchor="b">
            <a:normAutofit/>
          </a:bodyPr>
          <a:p>
            <a:pPr>
              <a:lnSpc>
                <a:spcPct val="100000"/>
              </a:lnSpc>
              <a:spcAft>
                <a:spcPts val="601"/>
              </a:spcAft>
              <a:tabLst>
                <a:tab algn="l" pos="0"/>
              </a:tabLst>
            </a:pPr>
            <a:r>
              <a:rPr b="0" lang="en-US" sz="2400" spc="-1" strike="noStrike" cap="all">
                <a:solidFill>
                  <a:srgbClr val="ffffff"/>
                </a:solidFill>
                <a:latin typeface="Century Gothic"/>
              </a:rPr>
              <a:t>Click to edit Master text styles</a:t>
            </a:r>
            <a:endParaRPr b="0" lang="en-US" sz="2400" spc="-1" strike="noStrike">
              <a:solidFill>
                <a:srgbClr val="3e5e08"/>
              </a:solidFill>
              <a:latin typeface="Century Gothic"/>
            </a:endParaRPr>
          </a:p>
        </p:txBody>
      </p:sp>
      <p:sp>
        <p:nvSpPr>
          <p:cNvPr id="55" name="PlaceHolder 9"/>
          <p:cNvSpPr>
            <a:spLocks noGrp="1"/>
          </p:cNvSpPr>
          <p:nvPr>
            <p:ph type="body"/>
          </p:nvPr>
        </p:nvSpPr>
        <p:spPr>
          <a:xfrm>
            <a:off x="684360" y="4766760"/>
            <a:ext cx="8534160" cy="1227240"/>
          </a:xfrm>
          <a:prstGeom prst="rect">
            <a:avLst/>
          </a:prstGeom>
        </p:spPr>
        <p:txBody>
          <a:bodyPr>
            <a:normAutofit/>
          </a:bodyPr>
          <a:p>
            <a:pPr>
              <a:lnSpc>
                <a:spcPct val="100000"/>
              </a:lnSpc>
              <a:spcBef>
                <a:spcPts val="360"/>
              </a:spcBef>
              <a:spcAft>
                <a:spcPts val="601"/>
              </a:spcAft>
              <a:tabLst>
                <a:tab algn="l" pos="0"/>
              </a:tabLst>
            </a:pPr>
            <a:r>
              <a:rPr b="0" lang="en-US" sz="1800" spc="-1" strike="noStrike">
                <a:solidFill>
                  <a:srgbClr val="3e5e08"/>
                </a:solidFill>
                <a:latin typeface="Century Gothic"/>
              </a:rPr>
              <a:t>Click to edit Master text styles</a:t>
            </a:r>
            <a:endParaRPr b="0" lang="en-US" sz="1800" spc="-1" strike="noStrike">
              <a:solidFill>
                <a:srgbClr val="3e5e08"/>
              </a:solidFill>
              <a:latin typeface="Century Gothic"/>
            </a:endParaRPr>
          </a:p>
        </p:txBody>
      </p:sp>
      <p:sp>
        <p:nvSpPr>
          <p:cNvPr id="56" name="PlaceHolder 10"/>
          <p:cNvSpPr>
            <a:spLocks noGrp="1"/>
          </p:cNvSpPr>
          <p:nvPr>
            <p:ph type="dt"/>
          </p:nvPr>
        </p:nvSpPr>
        <p:spPr>
          <a:xfrm>
            <a:off x="9904320" y="6172200"/>
            <a:ext cx="1599840" cy="364680"/>
          </a:xfrm>
          <a:prstGeom prst="rect">
            <a:avLst/>
          </a:prstGeom>
        </p:spPr>
        <p:txBody>
          <a:bodyPr>
            <a:noAutofit/>
          </a:bodyPr>
          <a:p>
            <a:pPr algn="r">
              <a:lnSpc>
                <a:spcPct val="100000"/>
              </a:lnSpc>
            </a:pPr>
            <a:fld id="{CABD4EC3-20C7-4904-A168-C481513AE938}" type="datetime">
              <a:rPr b="0" lang="en-US" sz="1000" spc="-1" strike="noStrike">
                <a:solidFill>
                  <a:srgbClr val="293e05"/>
                </a:solidFill>
                <a:latin typeface="Century Gothic"/>
              </a:rPr>
              <a:t>1/5/21</a:t>
            </a:fld>
            <a:endParaRPr b="0" lang="en-US" sz="1000" spc="-1" strike="noStrike">
              <a:latin typeface="Times New Roman"/>
            </a:endParaRPr>
          </a:p>
        </p:txBody>
      </p:sp>
      <p:sp>
        <p:nvSpPr>
          <p:cNvPr id="57" name="PlaceHolder 11"/>
          <p:cNvSpPr>
            <a:spLocks noGrp="1"/>
          </p:cNvSpPr>
          <p:nvPr>
            <p:ph type="ftr"/>
          </p:nvPr>
        </p:nvSpPr>
        <p:spPr>
          <a:xfrm>
            <a:off x="684360" y="6172200"/>
            <a:ext cx="7543440" cy="364680"/>
          </a:xfrm>
          <a:prstGeom prst="rect">
            <a:avLst/>
          </a:prstGeom>
        </p:spPr>
        <p:txBody>
          <a:bodyPr>
            <a:noAutofit/>
          </a:bodyPr>
          <a:p>
            <a:endParaRPr b="0" lang="en-US" sz="2400" spc="-1" strike="noStrike">
              <a:latin typeface="Times New Roman"/>
            </a:endParaRPr>
          </a:p>
        </p:txBody>
      </p:sp>
      <p:sp>
        <p:nvSpPr>
          <p:cNvPr id="58" name="PlaceHolder 12"/>
          <p:cNvSpPr>
            <a:spLocks noGrp="1"/>
          </p:cNvSpPr>
          <p:nvPr>
            <p:ph type="sldNum"/>
          </p:nvPr>
        </p:nvSpPr>
        <p:spPr>
          <a:xfrm>
            <a:off x="10363320" y="5578560"/>
            <a:ext cx="1141920" cy="669600"/>
          </a:xfrm>
          <a:prstGeom prst="rect">
            <a:avLst/>
          </a:prstGeom>
        </p:spPr>
        <p:txBody>
          <a:bodyPr anchor="b">
            <a:noAutofit/>
          </a:bodyPr>
          <a:p>
            <a:pPr algn="r">
              <a:lnSpc>
                <a:spcPct val="100000"/>
              </a:lnSpc>
            </a:pPr>
            <a:fld id="{2AB12916-509B-4F82-BA56-644239915029}" type="slidenum">
              <a:rPr b="0" lang="en-US" sz="3200" spc="-1" strike="noStrike">
                <a:solidFill>
                  <a:srgbClr val="293e05"/>
                </a:solidFill>
                <a:latin typeface="Century Gothic"/>
              </a:rPr>
              <a:t>&lt;number&gt;</a:t>
            </a:fld>
            <a:endParaRPr b="0" lang="en-US" sz="3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acde54"/>
            </a:gs>
            <a:gs pos="100000">
              <a:srgbClr val="4b7700"/>
            </a:gs>
          </a:gsLst>
          <a:lin ang="6120000"/>
        </a:gradFill>
      </p:bgPr>
    </p:bg>
    <p:spTree>
      <p:nvGrpSpPr>
        <p:cNvPr id="1" name=""/>
        <p:cNvGrpSpPr/>
        <p:nvPr/>
      </p:nvGrpSpPr>
      <p:grpSpPr>
        <a:xfrm>
          <a:off x="0" y="0"/>
          <a:ext cx="0" cy="0"/>
          <a:chOff x="0" y="0"/>
          <a:chExt cx="0" cy="0"/>
        </a:xfrm>
      </p:grpSpPr>
      <p:grpSp>
        <p:nvGrpSpPr>
          <p:cNvPr id="95" name="Group 1"/>
          <p:cNvGrpSpPr/>
          <p:nvPr/>
        </p:nvGrpSpPr>
        <p:grpSpPr>
          <a:xfrm>
            <a:off x="9206640" y="2963160"/>
            <a:ext cx="2981880" cy="3209040"/>
            <a:chOff x="9206640" y="2963160"/>
            <a:chExt cx="2981880" cy="3209040"/>
          </a:xfrm>
        </p:grpSpPr>
        <p:sp>
          <p:nvSpPr>
            <p:cNvPr id="96" name="Line 2"/>
            <p:cNvSpPr/>
            <p:nvPr/>
          </p:nvSpPr>
          <p:spPr>
            <a:xfrm flipH="1">
              <a:off x="11275920" y="2963160"/>
              <a:ext cx="912600" cy="91296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97" name="Line 3"/>
            <p:cNvSpPr/>
            <p:nvPr/>
          </p:nvSpPr>
          <p:spPr>
            <a:xfrm flipH="1">
              <a:off x="9206640" y="3190320"/>
              <a:ext cx="2981880" cy="29818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98" name="Line 4"/>
            <p:cNvSpPr/>
            <p:nvPr/>
          </p:nvSpPr>
          <p:spPr>
            <a:xfrm flipH="1">
              <a:off x="10292040" y="3285000"/>
              <a:ext cx="1896480" cy="1896480"/>
            </a:xfrm>
            <a:prstGeom prst="line">
              <a:avLst/>
            </a:prstGeom>
            <a:ln cap="rnd" w="9360">
              <a:solidFill>
                <a:schemeClr val="tx1"/>
              </a:solidFill>
              <a:round/>
            </a:ln>
          </p:spPr>
          <p:style>
            <a:lnRef idx="2">
              <a:schemeClr val="accent1"/>
            </a:lnRef>
            <a:fillRef idx="0">
              <a:schemeClr val="accent1"/>
            </a:fillRef>
            <a:effectRef idx="1">
              <a:schemeClr val="accent1"/>
            </a:effectRef>
            <a:fontRef idx="minor"/>
          </p:style>
        </p:sp>
        <p:sp>
          <p:nvSpPr>
            <p:cNvPr id="99" name="Line 5"/>
            <p:cNvSpPr/>
            <p:nvPr/>
          </p:nvSpPr>
          <p:spPr>
            <a:xfrm flipH="1">
              <a:off x="10442880" y="3130920"/>
              <a:ext cx="1745640" cy="174564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sp>
          <p:nvSpPr>
            <p:cNvPr id="100" name="Line 6"/>
            <p:cNvSpPr/>
            <p:nvPr/>
          </p:nvSpPr>
          <p:spPr>
            <a:xfrm flipH="1">
              <a:off x="10918800" y="3682800"/>
              <a:ext cx="1269720" cy="1270080"/>
            </a:xfrm>
            <a:prstGeom prst="line">
              <a:avLst/>
            </a:prstGeom>
            <a:ln cap="rnd" w="28440">
              <a:solidFill>
                <a:schemeClr val="tx1"/>
              </a:solidFill>
              <a:round/>
            </a:ln>
          </p:spPr>
          <p:style>
            <a:lnRef idx="2">
              <a:schemeClr val="accent1"/>
            </a:lnRef>
            <a:fillRef idx="0">
              <a:schemeClr val="accent1"/>
            </a:fillRef>
            <a:effectRef idx="1">
              <a:schemeClr val="accent1"/>
            </a:effectRef>
            <a:fontRef idx="minor"/>
          </p:style>
        </p:sp>
      </p:grpSp>
      <p:sp>
        <p:nvSpPr>
          <p:cNvPr id="101" name="PlaceHolder 7"/>
          <p:cNvSpPr>
            <a:spLocks noGrp="1"/>
          </p:cNvSpPr>
          <p:nvPr>
            <p:ph type="title"/>
          </p:nvPr>
        </p:nvSpPr>
        <p:spPr>
          <a:xfrm>
            <a:off x="684360" y="4487400"/>
            <a:ext cx="8534160" cy="1506600"/>
          </a:xfrm>
          <a:prstGeom prst="rect">
            <a:avLst/>
          </a:prstGeom>
        </p:spPr>
        <p:txBody>
          <a:bodyPr anchor="ctr">
            <a:noAutofit/>
          </a:bodyPr>
          <a:p>
            <a:pPr>
              <a:lnSpc>
                <a:spcPct val="100000"/>
              </a:lnSpc>
            </a:pPr>
            <a:r>
              <a:rPr b="0" lang="en-US" sz="3600" spc="-1" strike="noStrike" cap="all">
                <a:solidFill>
                  <a:srgbClr val="ffffff"/>
                </a:solidFill>
                <a:latin typeface="Century Gothic"/>
              </a:rPr>
              <a:t>Click to edit Master title style</a:t>
            </a:r>
            <a:endParaRPr b="0" lang="en-US" sz="3600" spc="-1" strike="noStrike">
              <a:solidFill>
                <a:srgbClr val="ffffff"/>
              </a:solidFill>
              <a:latin typeface="Century Gothic"/>
            </a:endParaRPr>
          </a:p>
        </p:txBody>
      </p:sp>
      <p:sp>
        <p:nvSpPr>
          <p:cNvPr id="102" name="PlaceHolder 8"/>
          <p:cNvSpPr>
            <a:spLocks noGrp="1"/>
          </p:cNvSpPr>
          <p:nvPr>
            <p:ph type="dt"/>
          </p:nvPr>
        </p:nvSpPr>
        <p:spPr>
          <a:xfrm>
            <a:off x="9904320" y="6172200"/>
            <a:ext cx="1599840" cy="364680"/>
          </a:xfrm>
          <a:prstGeom prst="rect">
            <a:avLst/>
          </a:prstGeom>
        </p:spPr>
        <p:txBody>
          <a:bodyPr>
            <a:noAutofit/>
          </a:bodyPr>
          <a:p>
            <a:pPr algn="r">
              <a:lnSpc>
                <a:spcPct val="100000"/>
              </a:lnSpc>
            </a:pPr>
            <a:fld id="{386BF892-8C94-4416-9881-F84A1271A37E}" type="datetime">
              <a:rPr b="0" lang="en-US" sz="1000" spc="-1" strike="noStrike">
                <a:solidFill>
                  <a:srgbClr val="293e05"/>
                </a:solidFill>
                <a:latin typeface="Century Gothic"/>
              </a:rPr>
              <a:t>1/5/21</a:t>
            </a:fld>
            <a:endParaRPr b="0" lang="en-US" sz="1000" spc="-1" strike="noStrike">
              <a:latin typeface="Times New Roman"/>
            </a:endParaRPr>
          </a:p>
        </p:txBody>
      </p:sp>
      <p:sp>
        <p:nvSpPr>
          <p:cNvPr id="103" name="PlaceHolder 9"/>
          <p:cNvSpPr>
            <a:spLocks noGrp="1"/>
          </p:cNvSpPr>
          <p:nvPr>
            <p:ph type="ftr"/>
          </p:nvPr>
        </p:nvSpPr>
        <p:spPr>
          <a:xfrm>
            <a:off x="684360" y="6172200"/>
            <a:ext cx="7543440" cy="364680"/>
          </a:xfrm>
          <a:prstGeom prst="rect">
            <a:avLst/>
          </a:prstGeom>
        </p:spPr>
        <p:txBody>
          <a:bodyPr>
            <a:noAutofit/>
          </a:bodyPr>
          <a:p>
            <a:endParaRPr b="0" lang="en-US" sz="2400" spc="-1" strike="noStrike">
              <a:latin typeface="Times New Roman"/>
            </a:endParaRPr>
          </a:p>
        </p:txBody>
      </p:sp>
      <p:sp>
        <p:nvSpPr>
          <p:cNvPr id="104" name="PlaceHolder 10"/>
          <p:cNvSpPr>
            <a:spLocks noGrp="1"/>
          </p:cNvSpPr>
          <p:nvPr>
            <p:ph type="sldNum"/>
          </p:nvPr>
        </p:nvSpPr>
        <p:spPr>
          <a:xfrm>
            <a:off x="10363320" y="5578560"/>
            <a:ext cx="1141920" cy="669600"/>
          </a:xfrm>
          <a:prstGeom prst="rect">
            <a:avLst/>
          </a:prstGeom>
        </p:spPr>
        <p:txBody>
          <a:bodyPr anchor="b">
            <a:noAutofit/>
          </a:bodyPr>
          <a:p>
            <a:pPr algn="r">
              <a:lnSpc>
                <a:spcPct val="100000"/>
              </a:lnSpc>
            </a:pPr>
            <a:fld id="{501DBD8D-D43F-4F25-8CF5-ABB8BCC19157}" type="slidenum">
              <a:rPr b="0" lang="en-US" sz="3200" spc="-1" strike="noStrike">
                <a:solidFill>
                  <a:srgbClr val="293e05"/>
                </a:solidFill>
                <a:latin typeface="Century Gothic"/>
              </a:rPr>
              <a:t>&lt;number&gt;</a:t>
            </a:fld>
            <a:endParaRPr b="0" lang="en-US" sz="3200" spc="-1" strike="noStrike">
              <a:latin typeface="Times New Roman"/>
            </a:endParaRPr>
          </a:p>
        </p:txBody>
      </p:sp>
      <p:sp>
        <p:nvSpPr>
          <p:cNvPr id="105"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3e5e08"/>
                </a:solidFill>
                <a:latin typeface="Century Gothic"/>
              </a:rPr>
              <a:t>Click to edit the outline text format</a:t>
            </a:r>
            <a:endParaRPr b="0" lang="en-US" sz="2000" spc="-1" strike="noStrike">
              <a:solidFill>
                <a:srgbClr val="3e5e08"/>
              </a:solidFill>
              <a:latin typeface="Century Gothic"/>
            </a:endParaRPr>
          </a:p>
          <a:p>
            <a:pPr lvl="1" marL="864000" indent="-324000">
              <a:spcBef>
                <a:spcPts val="1134"/>
              </a:spcBef>
              <a:buClr>
                <a:srgbClr val="000000"/>
              </a:buClr>
              <a:buSzPct val="75000"/>
              <a:buFont typeface="Symbol" charset="2"/>
              <a:buChar char=""/>
            </a:pPr>
            <a:r>
              <a:rPr b="0" lang="en-US" sz="1600" spc="-1" strike="noStrike">
                <a:solidFill>
                  <a:srgbClr val="3e5e08"/>
                </a:solidFill>
                <a:latin typeface="Century Gothic"/>
              </a:rPr>
              <a:t>Second Outline Level</a:t>
            </a:r>
            <a:endParaRPr b="0" lang="en-US" sz="1600" spc="-1" strike="noStrike">
              <a:solidFill>
                <a:srgbClr val="3e5e08"/>
              </a:solidFill>
              <a:latin typeface="Century Gothic"/>
            </a:endParaRPr>
          </a:p>
          <a:p>
            <a:pPr lvl="2" marL="1296000" indent="-288000">
              <a:spcBef>
                <a:spcPts val="850"/>
              </a:spcBef>
              <a:buClr>
                <a:srgbClr val="000000"/>
              </a:buClr>
              <a:buSzPct val="45000"/>
              <a:buFont typeface="Wingdings" charset="2"/>
              <a:buChar char=""/>
            </a:pPr>
            <a:r>
              <a:rPr b="0" lang="en-US" sz="1400" spc="-1" strike="noStrike">
                <a:solidFill>
                  <a:srgbClr val="3e5e08"/>
                </a:solidFill>
                <a:latin typeface="Century Gothic"/>
              </a:rPr>
              <a:t>Third Outline Level</a:t>
            </a:r>
            <a:endParaRPr b="0" lang="en-US" sz="1400" spc="-1" strike="noStrike">
              <a:solidFill>
                <a:srgbClr val="3e5e08"/>
              </a:solidFill>
              <a:latin typeface="Century Gothic"/>
            </a:endParaRPr>
          </a:p>
          <a:p>
            <a:pPr lvl="3" marL="1728000" indent="-216000">
              <a:spcBef>
                <a:spcPts val="567"/>
              </a:spcBef>
              <a:buClr>
                <a:srgbClr val="000000"/>
              </a:buClr>
              <a:buSzPct val="75000"/>
              <a:buFont typeface="Symbol" charset="2"/>
              <a:buChar char=""/>
            </a:pPr>
            <a:r>
              <a:rPr b="0" lang="en-US" sz="1400" spc="-1" strike="noStrike">
                <a:solidFill>
                  <a:srgbClr val="3e5e08"/>
                </a:solidFill>
                <a:latin typeface="Century Gothic"/>
              </a:rPr>
              <a:t>Fourth Outline Level</a:t>
            </a:r>
            <a:endParaRPr b="0" lang="en-US" sz="1400" spc="-1" strike="noStrike">
              <a:solidFill>
                <a:srgbClr val="3e5e08"/>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3e5e08"/>
                </a:solidFill>
                <a:latin typeface="Century Gothic"/>
              </a:rPr>
              <a:t>Fifth Outline Level</a:t>
            </a:r>
            <a:endParaRPr b="0" lang="en-US" sz="2000" spc="-1" strike="noStrike">
              <a:solidFill>
                <a:srgbClr val="3e5e08"/>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3e5e08"/>
                </a:solidFill>
                <a:latin typeface="Century Gothic"/>
              </a:rPr>
              <a:t>Sixth Outline Level</a:t>
            </a:r>
            <a:endParaRPr b="0" lang="en-US" sz="2000" spc="-1" strike="noStrike">
              <a:solidFill>
                <a:srgbClr val="3e5e08"/>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3e5e08"/>
                </a:solidFill>
                <a:latin typeface="Century Gothic"/>
              </a:rPr>
              <a:t>Seventh Outline Level</a:t>
            </a:r>
            <a:endParaRPr b="0" lang="en-US" sz="2000" spc="-1" strike="noStrike">
              <a:solidFill>
                <a:srgbClr val="3e5e08"/>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84360" y="3429000"/>
            <a:ext cx="8534160" cy="1697040"/>
          </a:xfrm>
          <a:prstGeom prst="rect">
            <a:avLst/>
          </a:prstGeom>
          <a:noFill/>
          <a:ln>
            <a:noFill/>
          </a:ln>
        </p:spPr>
        <p:txBody>
          <a:bodyPr anchor="b">
            <a:normAutofit fontScale="13000"/>
          </a:bodyPr>
          <a:p>
            <a:pPr algn="ctr">
              <a:lnSpc>
                <a:spcPct val="100000"/>
              </a:lnSpc>
            </a:pPr>
            <a:r>
              <a:rPr b="0" lang="fa-IR" sz="7300" spc="-1" strike="noStrike" cap="all">
                <a:solidFill>
                  <a:srgbClr val="ff00ff"/>
                </a:solidFill>
                <a:latin typeface="Century Gothic"/>
              </a:rPr>
              <a:t>پیج اینستای مارو فالو کنید</a:t>
            </a:r>
            <a:br/>
            <a:br/>
            <a:br/>
            <a:br/>
            <a:br/>
            <a:r>
              <a:rPr b="0" lang="en-US" sz="8900" spc="-1" strike="noStrike" cap="all">
                <a:solidFill>
                  <a:srgbClr val="ff0000"/>
                </a:solidFill>
                <a:latin typeface="Century Gothic"/>
              </a:rPr>
              <a:t>mn_7705</a:t>
            </a:r>
            <a:endParaRPr b="0" lang="en-US" sz="8900" spc="-1" strike="noStrike">
              <a:solidFill>
                <a:srgbClr val="ffffff"/>
              </a:solidFill>
              <a:latin typeface="Century Gothic"/>
            </a:endParaRPr>
          </a:p>
        </p:txBody>
      </p:sp>
      <p:sp>
        <p:nvSpPr>
          <p:cNvPr id="143" name="TextShape 2"/>
          <p:cNvSpPr txBox="1"/>
          <p:nvPr/>
        </p:nvSpPr>
        <p:spPr>
          <a:xfrm>
            <a:off x="684360" y="5132880"/>
            <a:ext cx="8535600" cy="860040"/>
          </a:xfrm>
          <a:prstGeom prst="rect">
            <a:avLst/>
          </a:prstGeom>
          <a:noFill/>
          <a:ln>
            <a:noFill/>
          </a:ln>
        </p:spPr>
        <p:txBody>
          <a:bodyPr>
            <a:noAutofit/>
          </a:bodyPr>
          <a:p>
            <a:endParaRPr b="0" lang="en-US" sz="2000" spc="-1" strike="noStrike">
              <a:solidFill>
                <a:srgbClr val="3e5e08"/>
              </a:solidFill>
              <a:latin typeface="Century Gothic"/>
            </a:endParaRPr>
          </a:p>
        </p:txBody>
      </p:sp>
    </p:spTree>
  </p:cSld>
  <mc:AlternateContent>
    <mc:Choice Requires="p14">
      <p:transition spd="slow" p14:dur="2500">
        <p:checker dir="horz"/>
      </p:transition>
    </mc:Choice>
    <mc:Fallback>
      <p:transition spd="slow">
        <p:checker dir="horz"/>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41360" y="863280"/>
            <a:ext cx="10058040" cy="2742840"/>
          </a:xfrm>
          <a:prstGeom prst="rect">
            <a:avLst/>
          </a:prstGeom>
          <a:noFill/>
          <a:ln>
            <a:noFill/>
          </a:ln>
        </p:spPr>
        <p:txBody>
          <a:bodyPr anchor="ctr">
            <a:noAutofit/>
          </a:bodyPr>
          <a:p>
            <a:pPr algn="r">
              <a:lnSpc>
                <a:spcPct val="100000"/>
              </a:lnSpc>
            </a:pPr>
            <a:r>
              <a:rPr b="0" lang="fa-IR" sz="3600" spc="-1" strike="noStrike" cap="all">
                <a:solidFill>
                  <a:srgbClr val="ffffff"/>
                </a:solidFill>
                <a:latin typeface="Century Gothic"/>
              </a:rPr>
              <a:t>سلام دوستان </a:t>
            </a:r>
            <a:br/>
            <a:br/>
            <a:r>
              <a:rPr b="0" lang="fa-IR" sz="3600" spc="-1" strike="noStrike" cap="all">
                <a:solidFill>
                  <a:srgbClr val="ffffff"/>
                </a:solidFill>
                <a:latin typeface="Century Gothic"/>
              </a:rPr>
              <a:t>من مانی هستم و اومدم یکی از پروژه های خودم رو بهتون معرفی کنم </a:t>
            </a:r>
            <a:br/>
            <a:br/>
            <a:r>
              <a:rPr b="0" lang="fa-IR" sz="3600" spc="-1" strike="noStrike" cap="all">
                <a:solidFill>
                  <a:srgbClr val="ffffff"/>
                </a:solidFill>
                <a:latin typeface="Century Gothic"/>
              </a:rPr>
              <a:t>ولی قبلش میخوام براتون کمی از حرفه برنامه نویسی اسکرچ صحبت کنم</a:t>
            </a:r>
            <a:r>
              <a:rPr b="0" lang="en-US" sz="3600" spc="-1" strike="noStrike" cap="all">
                <a:solidFill>
                  <a:srgbClr val="ffffff"/>
                </a:solidFill>
                <a:latin typeface="Century Gothic"/>
              </a:rPr>
              <a:t> </a:t>
            </a:r>
            <a:r>
              <a:rPr b="0" lang="en-US" sz="3600" spc="-1" strike="noStrike" cap="all">
                <a:solidFill>
                  <a:srgbClr val="ffffff"/>
                </a:solidFill>
                <a:latin typeface="Century Gothic"/>
              </a:rPr>
              <a:t>. </a:t>
            </a:r>
            <a:endParaRPr b="0" lang="en-US" sz="3600" spc="-1" strike="noStrike">
              <a:solidFill>
                <a:srgbClr val="ffffff"/>
              </a:solidFill>
              <a:latin typeface="Century Gothic"/>
            </a:endParaRPr>
          </a:p>
        </p:txBody>
      </p:sp>
      <p:sp>
        <p:nvSpPr>
          <p:cNvPr id="145" name="TextShape 2"/>
          <p:cNvSpPr txBox="1"/>
          <p:nvPr/>
        </p:nvSpPr>
        <p:spPr>
          <a:xfrm>
            <a:off x="684360" y="3928680"/>
            <a:ext cx="8534160" cy="837720"/>
          </a:xfrm>
          <a:prstGeom prst="rect">
            <a:avLst/>
          </a:prstGeom>
          <a:noFill/>
          <a:ln>
            <a:noFill/>
          </a:ln>
        </p:spPr>
        <p:txBody>
          <a:bodyPr anchor="b">
            <a:noAutofit/>
          </a:bodyPr>
          <a:p>
            <a:pPr marL="285840" indent="-285480">
              <a:lnSpc>
                <a:spcPct val="100000"/>
              </a:lnSpc>
              <a:spcBef>
                <a:spcPts val="479"/>
              </a:spcBef>
              <a:spcAft>
                <a:spcPts val="601"/>
              </a:spcAft>
              <a:tabLst>
                <a:tab algn="l" pos="0"/>
              </a:tabLst>
            </a:pPr>
            <a:r>
              <a:rPr b="0" lang="en-US" sz="2400" spc="-1" strike="noStrike" cap="all">
                <a:solidFill>
                  <a:srgbClr val="ffffff"/>
                </a:solidFill>
                <a:latin typeface="Century Gothic"/>
              </a:rPr>
              <a:t>.</a:t>
            </a:r>
            <a:endParaRPr b="0" lang="en-US" sz="2400" spc="-1" strike="noStrike">
              <a:solidFill>
                <a:srgbClr val="3e5e08"/>
              </a:solidFill>
              <a:latin typeface="Century Gothic"/>
            </a:endParaRPr>
          </a:p>
        </p:txBody>
      </p:sp>
      <p:sp>
        <p:nvSpPr>
          <p:cNvPr id="146" name="TextShape 3"/>
          <p:cNvSpPr txBox="1"/>
          <p:nvPr/>
        </p:nvSpPr>
        <p:spPr>
          <a:xfrm>
            <a:off x="684360" y="4766760"/>
            <a:ext cx="8534160" cy="1227240"/>
          </a:xfrm>
          <a:prstGeom prst="rect">
            <a:avLst/>
          </a:prstGeom>
          <a:noFill/>
          <a:ln>
            <a:noFill/>
          </a:ln>
        </p:spPr>
        <p:txBody>
          <a:bodyPr>
            <a:noAutofit/>
          </a:bodyPr>
          <a:p>
            <a:pPr>
              <a:lnSpc>
                <a:spcPct val="100000"/>
              </a:lnSpc>
              <a:spcBef>
                <a:spcPts val="360"/>
              </a:spcBef>
              <a:spcAft>
                <a:spcPts val="601"/>
              </a:spcAft>
              <a:tabLst>
                <a:tab algn="l" pos="0"/>
              </a:tabLst>
            </a:pPr>
            <a:r>
              <a:rPr b="0" lang="en-US" sz="1800" spc="-1" strike="noStrike">
                <a:solidFill>
                  <a:srgbClr val="3e5e08"/>
                </a:solidFill>
                <a:latin typeface="Century Gothic"/>
              </a:rPr>
              <a:t>.</a:t>
            </a:r>
            <a:endParaRPr b="0" lang="en-US" sz="1800" spc="-1" strike="noStrike">
              <a:solidFill>
                <a:srgbClr val="3e5e08"/>
              </a:solidFill>
              <a:latin typeface="Century Gothic"/>
            </a:endParaRPr>
          </a:p>
        </p:txBody>
      </p:sp>
    </p:spTree>
  </p:cSld>
  <mc:AlternateContent>
    <mc:Choice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84360" y="3928680"/>
            <a:ext cx="8534160" cy="837720"/>
          </a:xfrm>
          <a:prstGeom prst="rect">
            <a:avLst/>
          </a:prstGeom>
          <a:noFill/>
          <a:ln>
            <a:noFill/>
          </a:ln>
        </p:spPr>
        <p:txBody>
          <a:bodyPr anchor="b">
            <a:noAutofit/>
          </a:bodyPr>
          <a:p>
            <a:pPr marL="285840" indent="-285480">
              <a:lnSpc>
                <a:spcPct val="100000"/>
              </a:lnSpc>
              <a:spcBef>
                <a:spcPts val="479"/>
              </a:spcBef>
              <a:spcAft>
                <a:spcPts val="601"/>
              </a:spcAft>
              <a:tabLst>
                <a:tab algn="l" pos="0"/>
              </a:tabLst>
            </a:pPr>
            <a:r>
              <a:rPr b="0" lang="en-US" sz="2400" spc="-1" strike="noStrike" cap="all">
                <a:solidFill>
                  <a:srgbClr val="ffffff"/>
                </a:solidFill>
                <a:latin typeface="Century Gothic"/>
              </a:rPr>
              <a:t>.</a:t>
            </a:r>
            <a:endParaRPr b="0" lang="en-US" sz="2400" spc="-1" strike="noStrike">
              <a:solidFill>
                <a:srgbClr val="3e5e08"/>
              </a:solidFill>
              <a:latin typeface="Century Gothic"/>
            </a:endParaRPr>
          </a:p>
        </p:txBody>
      </p:sp>
      <p:sp>
        <p:nvSpPr>
          <p:cNvPr id="148" name="TextShape 2"/>
          <p:cNvSpPr txBox="1"/>
          <p:nvPr/>
        </p:nvSpPr>
        <p:spPr>
          <a:xfrm>
            <a:off x="684360" y="4766760"/>
            <a:ext cx="8534160" cy="1227240"/>
          </a:xfrm>
          <a:prstGeom prst="rect">
            <a:avLst/>
          </a:prstGeom>
          <a:noFill/>
          <a:ln>
            <a:noFill/>
          </a:ln>
        </p:spPr>
        <p:txBody>
          <a:bodyPr>
            <a:noAutofit/>
          </a:bodyPr>
          <a:p>
            <a:pPr>
              <a:lnSpc>
                <a:spcPct val="100000"/>
              </a:lnSpc>
              <a:spcBef>
                <a:spcPts val="360"/>
              </a:spcBef>
              <a:spcAft>
                <a:spcPts val="601"/>
              </a:spcAft>
              <a:tabLst>
                <a:tab algn="l" pos="0"/>
              </a:tabLst>
            </a:pPr>
            <a:r>
              <a:rPr b="0" lang="en-US" sz="1800" spc="-1" strike="noStrike">
                <a:solidFill>
                  <a:srgbClr val="3e5e08"/>
                </a:solidFill>
                <a:latin typeface="Century Gothic"/>
              </a:rPr>
              <a:t>.</a:t>
            </a:r>
            <a:endParaRPr b="0" lang="en-US" sz="1800" spc="-1" strike="noStrike">
              <a:solidFill>
                <a:srgbClr val="3e5e08"/>
              </a:solidFill>
              <a:latin typeface="Century Gothic"/>
            </a:endParaRPr>
          </a:p>
        </p:txBody>
      </p:sp>
      <p:sp>
        <p:nvSpPr>
          <p:cNvPr id="149" name="CustomShape 3"/>
          <p:cNvSpPr/>
          <p:nvPr/>
        </p:nvSpPr>
        <p:spPr>
          <a:xfrm>
            <a:off x="358920" y="256320"/>
            <a:ext cx="2982240" cy="1153440"/>
          </a:xfrm>
          <a:prstGeom prst="ribbon">
            <a:avLst>
              <a:gd name="adj1" fmla="val 16667"/>
              <a:gd name="adj2" fmla="val 50000"/>
            </a:avLst>
          </a:prstGeom>
          <a:ln cap="rnd">
            <a:solidFill>
              <a:srgbClr val="975b16"/>
            </a:solidFill>
            <a:round/>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pPr>
            <a:r>
              <a:rPr b="0" lang="fa-IR" sz="1800" spc="-1" strike="noStrike">
                <a:solidFill>
                  <a:srgbClr val="ffff00"/>
                </a:solidFill>
                <a:latin typeface="Century Gothic"/>
              </a:rPr>
              <a:t>زبان برنامه نویسی اسکرچ</a:t>
            </a:r>
            <a:endParaRPr b="0" lang="en-US" sz="1800" spc="-1" strike="noStrike">
              <a:latin typeface="Arial"/>
            </a:endParaRPr>
          </a:p>
        </p:txBody>
      </p:sp>
      <p:pic>
        <p:nvPicPr>
          <p:cNvPr id="150" name="" descr=""/>
          <p:cNvPicPr/>
          <p:nvPr/>
        </p:nvPicPr>
        <p:blipFill>
          <a:blip r:embed="rId1"/>
          <a:stretch/>
        </p:blipFill>
        <p:spPr>
          <a:xfrm>
            <a:off x="5486400" y="365760"/>
            <a:ext cx="6126480" cy="3489120"/>
          </a:xfrm>
          <a:prstGeom prst="rect">
            <a:avLst/>
          </a:prstGeom>
          <a:ln>
            <a:noFill/>
          </a:ln>
        </p:spPr>
      </p:pic>
      <p:pic>
        <p:nvPicPr>
          <p:cNvPr id="151" name="" descr=""/>
          <p:cNvPicPr/>
          <p:nvPr/>
        </p:nvPicPr>
        <p:blipFill>
          <a:blip r:embed="rId2"/>
          <a:stretch/>
        </p:blipFill>
        <p:spPr>
          <a:xfrm>
            <a:off x="731520" y="3474720"/>
            <a:ext cx="4184640" cy="2547720"/>
          </a:xfrm>
          <a:prstGeom prst="rect">
            <a:avLst/>
          </a:prstGeom>
          <a:ln>
            <a:noFill/>
          </a:ln>
        </p:spPr>
      </p:pic>
      <p:sp>
        <p:nvSpPr>
          <p:cNvPr id="152" name="TextShape 4"/>
          <p:cNvSpPr txBox="1"/>
          <p:nvPr/>
        </p:nvSpPr>
        <p:spPr>
          <a:xfrm>
            <a:off x="5943600" y="4663440"/>
            <a:ext cx="5394960" cy="1027800"/>
          </a:xfrm>
          <a:prstGeom prst="rect">
            <a:avLst/>
          </a:prstGeom>
          <a:noFill/>
          <a:ln>
            <a:noFill/>
          </a:ln>
        </p:spPr>
        <p:txBody>
          <a:bodyPr lIns="90000" rIns="90000" tIns="45000" bIns="45000">
            <a:noAutofit/>
          </a:bodyPr>
          <a:p>
            <a:r>
              <a:rPr b="0" lang="en-US" sz="6600" spc="-1" strike="noStrike">
                <a:latin typeface="Arial"/>
              </a:rPr>
              <a:t>SCRATCH </a:t>
            </a:r>
            <a:endParaRPr b="0" lang="en-US" sz="6600" spc="-1" strike="noStrike">
              <a:latin typeface="Arial"/>
            </a:endParaRPr>
          </a:p>
        </p:txBody>
      </p:sp>
    </p:spTree>
  </p:cSld>
  <mc:AlternateContent>
    <mc:Choice Requires="p14">
      <p:transition spd="slow" p14:dur="4000">
        <p14:vortex/>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202120" y="2793240"/>
            <a:ext cx="10058040" cy="2742840"/>
          </a:xfrm>
          <a:prstGeom prst="rect">
            <a:avLst/>
          </a:prstGeom>
          <a:noFill/>
          <a:ln>
            <a:noFill/>
          </a:ln>
        </p:spPr>
        <p:txBody>
          <a:bodyPr anchor="ctr">
            <a:normAutofit fontScale="73000"/>
          </a:bodyPr>
          <a:p>
            <a:pPr algn="r">
              <a:lnSpc>
                <a:spcPct val="100000"/>
              </a:lnSpc>
            </a:pPr>
            <a:r>
              <a:rPr b="0" lang="fa-IR" sz="2400" spc="-1" strike="noStrike" cap="all">
                <a:solidFill>
                  <a:srgbClr val="ffff00"/>
                </a:solidFill>
                <a:latin typeface="Century Gothic"/>
              </a:rPr>
              <a:t>صنعت کامپیوتر و فناوری اطلاعات در جهان رو به رشد می باشد و به تبع آن تقاضا برای انواع نرم افزارهای کامیپوتری جدید در صنایع مختلف نیز در حال افزایش است. در کنار این مورد، با توجه به توسعه کامپیوتر و نفوذ آن به داخل تقریبا همه خانواده ها، شرکت ها و صنایع و وابستگی بیش از پیش جوامع به این دستاورد بزرگ بشر، حوزه برنامه نویسی کامپیوتر نیز در حال رشد است و زمینه های کاری بسیار زیادی را برای آن می توان تصور کرد. از کارکردن در واحد فناوری اطلاعات سازمان های دولتی تا کار کردن در یک شرکت تولید کننده محصولات نرم افزاری و یا کار کردن به صورت پروژه ای و شخصی</a:t>
            </a:r>
            <a:r>
              <a:rPr b="0" lang="en-US" sz="2400" spc="-1" strike="noStrike" cap="all">
                <a:solidFill>
                  <a:srgbClr val="ffff00"/>
                </a:solidFill>
                <a:latin typeface="Century Gothic"/>
              </a:rPr>
              <a:t>.</a:t>
            </a:r>
            <a:endParaRPr b="0" lang="en-US" sz="2400" spc="-1" strike="noStrike">
              <a:solidFill>
                <a:srgbClr val="ffffff"/>
              </a:solidFill>
              <a:latin typeface="Century Gothic"/>
            </a:endParaRPr>
          </a:p>
        </p:txBody>
      </p:sp>
      <p:sp>
        <p:nvSpPr>
          <p:cNvPr id="154" name="TextShape 2"/>
          <p:cNvSpPr txBox="1"/>
          <p:nvPr/>
        </p:nvSpPr>
        <p:spPr>
          <a:xfrm>
            <a:off x="3657600" y="1054440"/>
            <a:ext cx="8534160" cy="837720"/>
          </a:xfrm>
          <a:prstGeom prst="rect">
            <a:avLst/>
          </a:prstGeom>
          <a:noFill/>
          <a:ln>
            <a:noFill/>
          </a:ln>
        </p:spPr>
        <p:txBody>
          <a:bodyPr anchor="b">
            <a:noAutofit/>
          </a:bodyPr>
          <a:p>
            <a:endParaRPr b="0" lang="en-US" sz="2000" spc="-1" strike="noStrike">
              <a:solidFill>
                <a:srgbClr val="3e5e08"/>
              </a:solidFill>
              <a:latin typeface="Century Gothic"/>
            </a:endParaRPr>
          </a:p>
        </p:txBody>
      </p:sp>
      <p:sp>
        <p:nvSpPr>
          <p:cNvPr id="155" name="TextShape 3"/>
          <p:cNvSpPr txBox="1"/>
          <p:nvPr/>
        </p:nvSpPr>
        <p:spPr>
          <a:xfrm>
            <a:off x="3657600" y="2179440"/>
            <a:ext cx="8534160" cy="1227240"/>
          </a:xfrm>
          <a:prstGeom prst="rect">
            <a:avLst/>
          </a:prstGeom>
          <a:noFill/>
          <a:ln>
            <a:noFill/>
          </a:ln>
        </p:spPr>
        <p:txBody>
          <a:bodyPr>
            <a:noAutofit/>
          </a:bodyPr>
          <a:p>
            <a:endParaRPr b="0" lang="en-US" sz="2000" spc="-1" strike="noStrike">
              <a:solidFill>
                <a:srgbClr val="3e5e08"/>
              </a:solidFill>
              <a:latin typeface="Century Gothic"/>
            </a:endParaRPr>
          </a:p>
        </p:txBody>
      </p:sp>
      <p:sp>
        <p:nvSpPr>
          <p:cNvPr id="156" name="CustomShape 4"/>
          <p:cNvSpPr/>
          <p:nvPr/>
        </p:nvSpPr>
        <p:spPr>
          <a:xfrm flipH="1">
            <a:off x="109080" y="570960"/>
            <a:ext cx="2819880" cy="2043720"/>
          </a:xfrm>
          <a:prstGeom prst="wedgeEllipseCallout">
            <a:avLst>
              <a:gd name="adj1" fmla="val -42045"/>
              <a:gd name="adj2" fmla="val 60410"/>
            </a:avLst>
          </a:prstGeom>
          <a:gradFill rotWithShape="0">
            <a:gsLst>
              <a:gs pos="0">
                <a:srgbClr val="f3d1be"/>
              </a:gs>
              <a:gs pos="100000">
                <a:srgbClr val="f39a57"/>
              </a:gs>
            </a:gsLst>
            <a:lin ang="5400000"/>
          </a:gradFill>
          <a:ln cap="rnd">
            <a:solidFill>
              <a:srgbClr val="daa88a"/>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a-IR" sz="2000" spc="-1" strike="noStrike">
                <a:solidFill>
                  <a:srgbClr val="7030a0"/>
                </a:solidFill>
                <a:latin typeface="Century Gothic"/>
              </a:rPr>
              <a:t>صنعت کامپیوتر و </a:t>
            </a:r>
            <a:r>
              <a:rPr b="0" lang="fa-IR" sz="1600" spc="-1" strike="noStrike">
                <a:solidFill>
                  <a:srgbClr val="ff0000"/>
                </a:solidFill>
                <a:latin typeface="Century Gothic"/>
              </a:rPr>
              <a:t>فناوری در حرفه </a:t>
            </a:r>
            <a:r>
              <a:rPr b="0" lang="fa-IR" sz="2000" spc="-1" strike="noStrike">
                <a:solidFill>
                  <a:srgbClr val="ff0066"/>
                </a:solidFill>
                <a:latin typeface="Century Gothic"/>
              </a:rPr>
              <a:t>برنامه نویسی</a:t>
            </a:r>
            <a:r>
              <a:rPr b="0" lang="en-US" sz="2000" spc="-1" strike="noStrike">
                <a:solidFill>
                  <a:srgbClr val="ff0066"/>
                </a:solidFill>
                <a:latin typeface="Century Gothic"/>
              </a:rPr>
              <a:t>...</a:t>
            </a:r>
            <a:endParaRPr b="0" lang="en-US" sz="2000" spc="-1" strike="noStrike">
              <a:latin typeface="Arial"/>
            </a:endParaRPr>
          </a:p>
        </p:txBody>
      </p:sp>
    </p:spTree>
  </p:cSld>
  <mc:AlternateContent>
    <mc:Choice Requires="p14">
      <p:transition spd="slow" p14:dur="3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196720" y="1728360"/>
            <a:ext cx="10058040" cy="2742840"/>
          </a:xfrm>
          <a:prstGeom prst="rect">
            <a:avLst/>
          </a:prstGeom>
          <a:noFill/>
          <a:ln>
            <a:noFill/>
          </a:ln>
        </p:spPr>
        <p:txBody>
          <a:bodyPr anchor="ctr">
            <a:normAutofit fontScale="57000"/>
          </a:bodyPr>
          <a:p>
            <a:pPr algn="r">
              <a:lnSpc>
                <a:spcPct val="100000"/>
              </a:lnSpc>
            </a:pPr>
            <a:r>
              <a:rPr b="0" lang="fa-IR" sz="2000" spc="-1" strike="noStrike" cap="all">
                <a:solidFill>
                  <a:srgbClr val="ff0000"/>
                </a:solidFill>
                <a:latin typeface="Century Gothic"/>
              </a:rPr>
              <a:t>خوب حالا من میخوام برای شما بازی خودم رو شرح بدم </a:t>
            </a:r>
            <a:br/>
            <a:br/>
            <a:r>
              <a:rPr b="0" lang="fa-IR" sz="2000" spc="-1" strike="noStrike" cap="all">
                <a:solidFill>
                  <a:srgbClr val="c8e5ee"/>
                </a:solidFill>
                <a:latin typeface="Century Gothic"/>
              </a:rPr>
              <a:t>دوستان این بازی یک نوع شبیه سازی مسابقه فورمول </a:t>
            </a:r>
            <a:r>
              <a:rPr b="0" lang="en-US" sz="2000" spc="-1" strike="noStrike" cap="all">
                <a:solidFill>
                  <a:srgbClr val="c8e5ee"/>
                </a:solidFill>
                <a:latin typeface="Century Gothic"/>
              </a:rPr>
              <a:t>1</a:t>
            </a:r>
            <a:r>
              <a:rPr b="0" lang="en-US" sz="2000" spc="-1" strike="noStrike" cap="all">
                <a:solidFill>
                  <a:srgbClr val="c8e5ee"/>
                </a:solidFill>
                <a:latin typeface="Century Gothic"/>
              </a:rPr>
              <a:t> هستش که شما اون رو بصورت </a:t>
            </a:r>
            <a:r>
              <a:rPr b="0" lang="en-US" sz="2000" spc="-1" strike="noStrike" cap="all">
                <a:solidFill>
                  <a:srgbClr val="c8e5ee"/>
                </a:solidFill>
                <a:latin typeface="Century Gothic"/>
              </a:rPr>
              <a:t>2</a:t>
            </a:r>
            <a:r>
              <a:rPr b="0" lang="en-US" sz="2000" spc="-1" strike="noStrike" cap="all">
                <a:solidFill>
                  <a:srgbClr val="c8e5ee"/>
                </a:solidFill>
                <a:latin typeface="Century Gothic"/>
              </a:rPr>
              <a:t> بعدی مشاهده میکنید .</a:t>
            </a:r>
            <a:br/>
            <a:br/>
            <a:r>
              <a:rPr b="0" lang="fa-IR" sz="2000" spc="-1" strike="noStrike" cap="all">
                <a:solidFill>
                  <a:srgbClr val="c8e5ee"/>
                </a:solidFill>
                <a:latin typeface="Century Gothic"/>
              </a:rPr>
              <a:t>اگر شما بر رئی قسمت صورسی زمین بروید از شما تعدادی امتیاز کثر خواهد شد و اگر شمابر روی قسمت های ابی زمین بروید به عقب رانده میشوید .</a:t>
            </a:r>
            <a:br/>
            <a:r>
              <a:rPr b="0" lang="fa-IR" sz="2000" spc="-1" strike="noStrike" cap="all">
                <a:solidFill>
                  <a:srgbClr val="c8e5ee"/>
                </a:solidFill>
                <a:latin typeface="Century Gothic"/>
              </a:rPr>
              <a:t>شما پس از رفتن به ئقسمت سبز رنگ به نقطه شروع بازی خواهید رفت .</a:t>
            </a:r>
            <a:br/>
            <a:r>
              <a:rPr b="0" lang="en-US" sz="2000" spc="-1" strike="noStrike" cap="all">
                <a:solidFill>
                  <a:srgbClr val="c8e5ee"/>
                </a:solidFill>
                <a:latin typeface="Century Gothic"/>
              </a:rPr>
              <a:t> </a:t>
            </a:r>
            <a:br/>
            <a:r>
              <a:rPr b="0" lang="fa-IR" sz="2000" spc="-1" strike="noStrike" cap="all">
                <a:solidFill>
                  <a:srgbClr val="c8e5ee"/>
                </a:solidFill>
                <a:latin typeface="Century Gothic"/>
              </a:rPr>
              <a:t>شما پس از دور زدن کل زمین و رسیدن به قسمت نوار بنفش رنگ زمین </a:t>
            </a:r>
            <a:r>
              <a:rPr b="0" lang="en-US" sz="2000" spc="-1" strike="noStrike" cap="all">
                <a:solidFill>
                  <a:srgbClr val="c8e5ee"/>
                </a:solidFill>
                <a:latin typeface="Century Gothic"/>
              </a:rPr>
              <a:t>15</a:t>
            </a:r>
            <a:r>
              <a:rPr b="0" lang="en-US" sz="2000" spc="-1" strike="noStrike" cap="all">
                <a:solidFill>
                  <a:srgbClr val="c8e5ee"/>
                </a:solidFill>
                <a:latin typeface="Century Gothic"/>
              </a:rPr>
              <a:t> امتیاز دریافت خواهید کرد و هر ماشینی که امتیاز بیشتری داشته باشده برنده بازی خواهد بود</a:t>
            </a:r>
            <a:r>
              <a:rPr b="0" lang="en-US" sz="2000" spc="-1" strike="noStrike" cap="all">
                <a:solidFill>
                  <a:srgbClr val="c8e5ee"/>
                </a:solidFill>
                <a:latin typeface="Century Gothic"/>
              </a:rPr>
              <a:t> </a:t>
            </a:r>
            <a:r>
              <a:rPr b="0" lang="en-US" sz="2000" spc="-1" strike="noStrike" cap="all">
                <a:solidFill>
                  <a:srgbClr val="c8e5ee"/>
                </a:solidFill>
                <a:latin typeface="Century Gothic"/>
              </a:rPr>
              <a:t>. </a:t>
            </a:r>
            <a:endParaRPr b="0" lang="en-US" sz="2000" spc="-1" strike="noStrike">
              <a:solidFill>
                <a:srgbClr val="ffffff"/>
              </a:solidFill>
              <a:latin typeface="Century Gothic"/>
            </a:endParaRPr>
          </a:p>
        </p:txBody>
      </p:sp>
      <p:sp>
        <p:nvSpPr>
          <p:cNvPr id="158" name="TextShape 2"/>
          <p:cNvSpPr txBox="1"/>
          <p:nvPr/>
        </p:nvSpPr>
        <p:spPr>
          <a:xfrm>
            <a:off x="983160" y="4961520"/>
            <a:ext cx="8534160" cy="837720"/>
          </a:xfrm>
          <a:prstGeom prst="rect">
            <a:avLst/>
          </a:prstGeom>
          <a:noFill/>
          <a:ln>
            <a:noFill/>
          </a:ln>
        </p:spPr>
        <p:txBody>
          <a:bodyPr anchor="b">
            <a:noAutofit/>
          </a:bodyPr>
          <a:p>
            <a:endParaRPr b="0" lang="en-US" sz="2000" spc="-1" strike="noStrike">
              <a:solidFill>
                <a:srgbClr val="3e5e08"/>
              </a:solidFill>
              <a:latin typeface="Century Gothic"/>
            </a:endParaRPr>
          </a:p>
        </p:txBody>
      </p:sp>
      <p:sp>
        <p:nvSpPr>
          <p:cNvPr id="159" name="TextShape 3"/>
          <p:cNvSpPr txBox="1"/>
          <p:nvPr/>
        </p:nvSpPr>
        <p:spPr>
          <a:xfrm>
            <a:off x="684360" y="4766760"/>
            <a:ext cx="8534160" cy="1227240"/>
          </a:xfrm>
          <a:prstGeom prst="rect">
            <a:avLst/>
          </a:prstGeom>
          <a:noFill/>
          <a:ln>
            <a:noFill/>
          </a:ln>
        </p:spPr>
        <p:txBody>
          <a:bodyPr>
            <a:noAutofit/>
          </a:bodyPr>
          <a:p>
            <a:endParaRPr b="0" lang="en-US" sz="2000" spc="-1" strike="noStrike">
              <a:solidFill>
                <a:srgbClr val="3e5e08"/>
              </a:solidFill>
              <a:latin typeface="Century Gothic"/>
            </a:endParaRPr>
          </a:p>
        </p:txBody>
      </p:sp>
    </p:spTree>
  </p:cSld>
  <mc:AlternateContent>
    <mc:Choice Requires="p14">
      <p:transition spd="slow" p14:dur="3900">
        <p14:glitter dir="l" pattern="hexagon"/>
      </p:transition>
    </mc:Choice>
    <mc:Fallback>
      <p:transition spd="slow">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0" y="393120"/>
            <a:ext cx="12191760" cy="6152760"/>
          </a:xfrm>
          <a:prstGeom prst="rect">
            <a:avLst/>
          </a:prstGeom>
          <a:noFill/>
          <a:ln>
            <a:noFill/>
          </a:ln>
        </p:spPr>
        <p:txBody>
          <a:bodyPr anchor="ctr">
            <a:normAutofit/>
          </a:bodyPr>
          <a:p>
            <a:pPr algn="ctr">
              <a:lnSpc>
                <a:spcPct val="100000"/>
              </a:lnSpc>
            </a:pPr>
            <a:r>
              <a:rPr b="0" lang="fa-IR" sz="9600" spc="-1" strike="noStrike" cap="all">
                <a:solidFill>
                  <a:srgbClr val="ff0000"/>
                </a:solidFill>
                <a:latin typeface="Century Gothic"/>
              </a:rPr>
              <a:t>امید وارم که از بازی لذت ببرید</a:t>
            </a:r>
            <a:r>
              <a:rPr b="0" lang="en-US" sz="9600" spc="-1" strike="noStrike" cap="all">
                <a:solidFill>
                  <a:srgbClr val="ff0000"/>
                </a:solidFill>
                <a:latin typeface="Century Gothic"/>
              </a:rPr>
              <a:t> </a:t>
            </a:r>
            <a:endParaRPr b="0" lang="en-US" sz="9600" spc="-1" strike="noStrike">
              <a:solidFill>
                <a:srgbClr val="ffffff"/>
              </a:solidFill>
              <a:latin typeface="Century Gothic"/>
            </a:endParaRPr>
          </a:p>
        </p:txBody>
      </p:sp>
    </p:spTree>
  </p:cSld>
  <mc:AlternateContent>
    <mc:Choice Requires="p14">
      <p:transition spd="slow" p14:dur="1500">
        <p14:ripp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127</TotalTime>
  <Application>LibreOffice/6.4.6.2$Linux_X86_64 LibreOffice_project/40$Build-2</Application>
  <Words>172</Words>
  <Paragraphs>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2021-01-03T18:34:47Z</dcterms:created>
  <dc:creator>phoenix</dc:creator>
  <dc:description/>
  <dc:language>en-US</dc:language>
  <cp:lastModifiedBy/>
  <dcterms:modified xsi:type="dcterms:W3CDTF">2021-01-05T15:31:05Z</dcterms:modified>
  <cp:revision>11</cp:revision>
  <dc:subject/>
  <dc:title>سلام دوستان   من مانی هستم و اومدم یکی از پروژه های خودم رو بهتون معرفی کنم   ولی قبلش میخوام براتون کمی از حرفه برنامه نویسی صحبت کنم</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