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4" r:id="rId4"/>
    <p:sldId id="273" r:id="rId5"/>
    <p:sldId id="260" r:id="rId6"/>
    <p:sldId id="285" r:id="rId7"/>
    <p:sldId id="286" r:id="rId8"/>
    <p:sldId id="316" r:id="rId9"/>
    <p:sldId id="322" r:id="rId10"/>
    <p:sldId id="291" r:id="rId11"/>
    <p:sldId id="321" r:id="rId12"/>
    <p:sldId id="317" r:id="rId13"/>
    <p:sldId id="319" r:id="rId14"/>
    <p:sldId id="320" r:id="rId15"/>
    <p:sldId id="318" r:id="rId16"/>
    <p:sldId id="304" r:id="rId17"/>
    <p:sldId id="325" r:id="rId18"/>
    <p:sldId id="313" r:id="rId19"/>
    <p:sldId id="277" r:id="rId20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나눔스퀘어 Light" panose="020B0600000101010101" pitchFamily="50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스퀘어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535"/>
    <a:srgbClr val="44444C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7149" y="3438933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조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김 영동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 김 찬양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 박 은혁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 최 승일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8306" y="2678980"/>
            <a:ext cx="25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영업관리</a:t>
            </a: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ERP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438933"/>
            <a:ext cx="58687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97146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3010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46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6083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44900" y="3584164"/>
            <a:ext cx="3429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김 영동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김 찬양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박 은혁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최 </a:t>
            </a: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승일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srgbClr val="6C6C6C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5317" y="2920315"/>
            <a:ext cx="3808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70645" y="1433817"/>
            <a:ext cx="1043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Contents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421" y="1756982"/>
            <a:ext cx="203764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프로젝트 소개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개요 </a:t>
            </a:r>
            <a:r>
              <a:rPr lang="ko-KR" altLang="en-US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및 설정 동기</a:t>
            </a: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/>
            </a:r>
            <a:b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목적 </a:t>
            </a:r>
            <a:r>
              <a:rPr lang="ko-KR" altLang="en-US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및 기대효과</a:t>
            </a: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/>
            </a:r>
            <a:b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벤치마킹</a:t>
            </a:r>
            <a:endParaRPr lang="en-US" altLang="ko-KR" sz="1500" dirty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업무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분장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일정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환경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메뉴 트리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</a:t>
            </a:r>
            <a:r>
              <a:rPr lang="ko-KR" altLang="en-US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메인 페이지</a:t>
            </a:r>
            <a:endParaRPr lang="en-US" altLang="ko-KR" sz="1600" dirty="0" smtClean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r>
              <a:rPr lang="ko-KR" altLang="en-US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상세 페이지</a:t>
            </a:r>
            <a:endParaRPr lang="en-US" altLang="ko-KR" sz="1600" dirty="0" smtClean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014269" y="187071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14269" y="299466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14269" y="3480434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014269" y="3966208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014269" y="4451982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014269" y="4937756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8977" y="1756982"/>
            <a:ext cx="203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</a:p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테이블 명세서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기능 분해도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프로그램 목록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6825" y="187071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346825" y="2362835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46825" y="2794744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46825" y="3280518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6825" y="3766292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7373" y="678360"/>
            <a:ext cx="112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영동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5765" y="997446"/>
            <a:ext cx="22322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및 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배우 리스트 및 상세페이지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4761" y="2556070"/>
            <a:ext cx="101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김 찬양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0239" y="2875156"/>
            <a:ext cx="1527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메인 페이지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디자인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1577" y="4055456"/>
            <a:ext cx="1036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 은혁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7853" y="4374542"/>
            <a:ext cx="2100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배우 리스트 및 상세페이지</a:t>
            </a: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게시판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9001" y="5535260"/>
            <a:ext cx="107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최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승일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2169" y="5835556"/>
            <a:ext cx="1385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마이 페이지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회원가입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분장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11522" y="2373531"/>
            <a:ext cx="8068274" cy="2681636"/>
            <a:chOff x="511522" y="2117499"/>
            <a:chExt cx="8068274" cy="2681636"/>
          </a:xfrm>
        </p:grpSpPr>
        <p:sp>
          <p:nvSpPr>
            <p:cNvPr id="18" name="직사각형 17"/>
            <p:cNvSpPr/>
            <p:nvPr/>
          </p:nvSpPr>
          <p:spPr>
            <a:xfrm>
              <a:off x="511522" y="2398478"/>
              <a:ext cx="2758177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프로젝트 주제 설정 및 계획 수립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업무 분담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담당 파트 구현하기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프로젝트 머지 및 오류 수정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결과 발표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46551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11522" y="2480288"/>
              <a:ext cx="8068274" cy="2285606"/>
              <a:chOff x="511522" y="2480288"/>
              <a:chExt cx="8068274" cy="228560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269699" y="2480288"/>
                <a:ext cx="1080300" cy="2285606"/>
                <a:chOff x="3269699" y="2480288"/>
                <a:chExt cx="1080300" cy="2285606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32696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35348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38065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40782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43499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/>
              <p:cNvGrpSpPr/>
              <p:nvPr/>
            </p:nvGrpSpPr>
            <p:grpSpPr>
              <a:xfrm>
                <a:off x="4863028" y="2480288"/>
                <a:ext cx="815100" cy="2285606"/>
                <a:chOff x="4863028" y="2760704"/>
                <a:chExt cx="815100" cy="2285606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>
                  <a:off x="48630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51347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54064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56781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/>
              <p:cNvGrpSpPr/>
              <p:nvPr/>
            </p:nvGrpSpPr>
            <p:grpSpPr>
              <a:xfrm>
                <a:off x="6172812" y="2480288"/>
                <a:ext cx="815100" cy="2285606"/>
                <a:chOff x="4863028" y="2760704"/>
                <a:chExt cx="815100" cy="2285606"/>
              </a:xfrm>
            </p:grpSpPr>
            <p:cxnSp>
              <p:nvCxnSpPr>
                <p:cNvPr id="61" name="직선 연결선 60"/>
                <p:cNvCxnSpPr/>
                <p:nvPr/>
              </p:nvCxnSpPr>
              <p:spPr>
                <a:xfrm>
                  <a:off x="48630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51347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54064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>
                  <a:off x="56781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7511781" y="2480288"/>
                <a:ext cx="815100" cy="2285606"/>
                <a:chOff x="4863028" y="2760704"/>
                <a:chExt cx="815100" cy="2285606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>
                  <a:off x="48630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>
                  <a:off x="51347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54064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>
                  <a:off x="56781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/>
              <p:cNvGrpSpPr/>
              <p:nvPr/>
            </p:nvGrpSpPr>
            <p:grpSpPr>
              <a:xfrm>
                <a:off x="511522" y="2480288"/>
                <a:ext cx="8068274" cy="2285606"/>
                <a:chOff x="511522" y="2480288"/>
                <a:chExt cx="8068274" cy="2285606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>
                  <a:off x="511522" y="2480288"/>
                  <a:ext cx="8068274" cy="0"/>
                </a:xfrm>
                <a:prstGeom prst="line">
                  <a:avLst/>
                </a:prstGeom>
                <a:ln w="28575">
                  <a:solidFill>
                    <a:srgbClr val="6C6C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그룹 3"/>
                <p:cNvGrpSpPr/>
                <p:nvPr/>
              </p:nvGrpSpPr>
              <p:grpSpPr>
                <a:xfrm>
                  <a:off x="511522" y="2937409"/>
                  <a:ext cx="8068274" cy="1371363"/>
                  <a:chOff x="511522" y="2937409"/>
                  <a:chExt cx="8068274" cy="1371363"/>
                </a:xfrm>
              </p:grpSpPr>
              <p:cxnSp>
                <p:nvCxnSpPr>
                  <p:cNvPr id="21" name="직선 연결선 20"/>
                  <p:cNvCxnSpPr/>
                  <p:nvPr/>
                </p:nvCxnSpPr>
                <p:spPr>
                  <a:xfrm>
                    <a:off x="511522" y="2937409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/>
                  <p:cNvCxnSpPr/>
                  <p:nvPr/>
                </p:nvCxnSpPr>
                <p:spPr>
                  <a:xfrm>
                    <a:off x="511522" y="3394530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/>
                  <p:cNvCxnSpPr/>
                  <p:nvPr/>
                </p:nvCxnSpPr>
                <p:spPr>
                  <a:xfrm>
                    <a:off x="511522" y="3851651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>
                    <a:off x="511522" y="4308772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/>
                <p:cNvCxnSpPr/>
                <p:nvPr/>
              </p:nvCxnSpPr>
              <p:spPr>
                <a:xfrm>
                  <a:off x="511522" y="4765894"/>
                  <a:ext cx="8068274" cy="0"/>
                </a:xfrm>
                <a:prstGeom prst="line">
                  <a:avLst/>
                </a:prstGeom>
                <a:ln w="28575">
                  <a:solidFill>
                    <a:srgbClr val="6C6C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>
              <a:xfrm>
                <a:off x="459925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92881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725837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4882484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18417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54350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3337860" y="2656459"/>
              <a:ext cx="663412" cy="130180"/>
              <a:chOff x="3337860" y="2936875"/>
              <a:chExt cx="663412" cy="13018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333786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87109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>
                <a:stCxn id="39" idx="6"/>
                <a:endCxn id="70" idx="2"/>
              </p:cNvCxnSpPr>
              <p:nvPr/>
            </p:nvCxnSpPr>
            <p:spPr>
              <a:xfrm>
                <a:off x="3468042" y="3001965"/>
                <a:ext cx="40304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3604475" y="3100880"/>
              <a:ext cx="933666" cy="130180"/>
              <a:chOff x="3604475" y="3381296"/>
              <a:chExt cx="933666" cy="13018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604475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4407959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8" idx="6"/>
                <a:endCxn id="79" idx="2"/>
              </p:cNvCxnSpPr>
              <p:nvPr/>
            </p:nvCxnSpPr>
            <p:spPr>
              <a:xfrm>
                <a:off x="3734657" y="3446386"/>
                <a:ext cx="6733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4407959" y="3557866"/>
              <a:ext cx="2779662" cy="130180"/>
              <a:chOff x="3337860" y="2936875"/>
              <a:chExt cx="2779662" cy="13018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33786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598734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>
                <a:stCxn id="86" idx="6"/>
                <a:endCxn id="87" idx="2"/>
              </p:cNvCxnSpPr>
              <p:nvPr/>
            </p:nvCxnSpPr>
            <p:spPr>
              <a:xfrm>
                <a:off x="3468042" y="3001965"/>
                <a:ext cx="25192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5995460" y="4015122"/>
              <a:ext cx="2260662" cy="130180"/>
              <a:chOff x="3337860" y="2936875"/>
              <a:chExt cx="2260662" cy="13018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33786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546834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>
                <a:stCxn id="91" idx="6"/>
                <a:endCxn id="92" idx="2"/>
              </p:cNvCxnSpPr>
              <p:nvPr/>
            </p:nvCxnSpPr>
            <p:spPr>
              <a:xfrm>
                <a:off x="3468042" y="3001965"/>
                <a:ext cx="20002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7588348" y="4472243"/>
              <a:ext cx="933666" cy="130180"/>
              <a:chOff x="3604475" y="3381296"/>
              <a:chExt cx="933666" cy="13018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604475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407959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>
                <a:stCxn id="99" idx="6"/>
                <a:endCxn id="100" idx="2"/>
              </p:cNvCxnSpPr>
              <p:nvPr/>
            </p:nvCxnSpPr>
            <p:spPr>
              <a:xfrm>
                <a:off x="3734657" y="3446386"/>
                <a:ext cx="6733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/>
          <p:cNvSpPr txBox="1"/>
          <p:nvPr/>
        </p:nvSpPr>
        <p:spPr>
          <a:xfrm flipH="1">
            <a:off x="1141709" y="1227640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709422" y="2127017"/>
            <a:ext cx="7725156" cy="3416320"/>
            <a:chOff x="709422" y="2147337"/>
            <a:chExt cx="7725156" cy="3416320"/>
          </a:xfrm>
        </p:grpSpPr>
        <p:sp>
          <p:nvSpPr>
            <p:cNvPr id="22" name="직사각형 21"/>
            <p:cNvSpPr/>
            <p:nvPr/>
          </p:nvSpPr>
          <p:spPr>
            <a:xfrm>
              <a:off x="1296636" y="2147337"/>
              <a:ext cx="221456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운영체제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데이터베이스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설계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웹 어플리케이션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서버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통합개발환경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개발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언어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웹 프레임워크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03617" y="2147337"/>
              <a:ext cx="3779032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MS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Window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10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Oracle 11g </a:t>
              </a:r>
              <a:r>
                <a:rPr lang="en-US" altLang="ko-KR" sz="1200" dirty="0" err="1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xe</a:t>
              </a:r>
              <a:endParaRPr lang="en-US" altLang="ko-KR" sz="12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Apache Tomcat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v9.0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Eclipse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Java / JSP / JavaScript / jQuery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,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HTML5 / CSS3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MyBatis</a:t>
              </a:r>
              <a:endPara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09422" y="2819231"/>
              <a:ext cx="7725156" cy="2744426"/>
              <a:chOff x="709422" y="2819231"/>
              <a:chExt cx="7725156" cy="2744426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709422" y="2819231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09422" y="338006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709422" y="392870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09422" y="447734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709422" y="5050367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09422" y="5563657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6655518" y="5589808"/>
            <a:ext cx="1669753" cy="383350"/>
            <a:chOff x="6790020" y="5212992"/>
            <a:chExt cx="1787197" cy="410314"/>
          </a:xfrm>
        </p:grpSpPr>
        <p:sp>
          <p:nvSpPr>
            <p:cNvPr id="81" name="직사각형 80"/>
            <p:cNvSpPr/>
            <p:nvPr/>
          </p:nvSpPr>
          <p:spPr>
            <a:xfrm>
              <a:off x="6790020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5782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</a:t>
              </a:r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탈퇴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43496" y="5589808"/>
            <a:ext cx="1669753" cy="383350"/>
            <a:chOff x="4698148" y="5212992"/>
            <a:chExt cx="1787197" cy="410314"/>
          </a:xfrm>
        </p:grpSpPr>
        <p:sp>
          <p:nvSpPr>
            <p:cNvPr id="83" name="직사각형 82"/>
            <p:cNvSpPr/>
            <p:nvPr/>
          </p:nvSpPr>
          <p:spPr>
            <a:xfrm>
              <a:off x="4698148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93909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수정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79269" y="2905583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5336" y="2946294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배우리스트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79920" y="2905583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69389" y="2946294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9269" y="3576639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55336" y="3617350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 상세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79920" y="3576639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9389" y="3617350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779920" y="4918751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9389" y="4959462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79920" y="4247695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9389" y="4288406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북 마크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19435" y="2131370"/>
            <a:ext cx="1669753" cy="383350"/>
            <a:chOff x="3653899" y="1887220"/>
            <a:chExt cx="1787198" cy="410314"/>
          </a:xfrm>
        </p:grpSpPr>
        <p:sp>
          <p:nvSpPr>
            <p:cNvPr id="14" name="직사각형 13"/>
            <p:cNvSpPr/>
            <p:nvPr/>
          </p:nvSpPr>
          <p:spPr>
            <a:xfrm>
              <a:off x="3653899" y="1887220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8197" y="1930795"/>
              <a:ext cx="878602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19435" y="2905583"/>
            <a:ext cx="1669753" cy="383350"/>
            <a:chOff x="2520076" y="2654928"/>
            <a:chExt cx="1787198" cy="410314"/>
          </a:xfrm>
        </p:grpSpPr>
        <p:sp>
          <p:nvSpPr>
            <p:cNvPr id="61" name="직사각형 60"/>
            <p:cNvSpPr/>
            <p:nvPr/>
          </p:nvSpPr>
          <p:spPr>
            <a:xfrm>
              <a:off x="2520076" y="2654928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3750" y="2698503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게시판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19435" y="3576639"/>
            <a:ext cx="1669753" cy="383350"/>
            <a:chOff x="2520076" y="3314764"/>
            <a:chExt cx="1787198" cy="410314"/>
          </a:xfrm>
        </p:grpSpPr>
        <p:sp>
          <p:nvSpPr>
            <p:cNvPr id="69" name="직사각형 68"/>
            <p:cNvSpPr/>
            <p:nvPr/>
          </p:nvSpPr>
          <p:spPr>
            <a:xfrm>
              <a:off x="2520076" y="331476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23750" y="335833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작성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19435" y="4247695"/>
            <a:ext cx="1669753" cy="383350"/>
            <a:chOff x="2520076" y="3964504"/>
            <a:chExt cx="1787198" cy="410314"/>
          </a:xfrm>
        </p:grpSpPr>
        <p:sp>
          <p:nvSpPr>
            <p:cNvPr id="85" name="직사각형 84"/>
            <p:cNvSpPr/>
            <p:nvPr/>
          </p:nvSpPr>
          <p:spPr>
            <a:xfrm>
              <a:off x="2520076" y="396450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3750" y="400807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댓글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직선 연결선 70"/>
          <p:cNvCxnSpPr>
            <a:stCxn id="14" idx="2"/>
            <a:endCxn id="61" idx="0"/>
          </p:cNvCxnSpPr>
          <p:nvPr/>
        </p:nvCxnSpPr>
        <p:spPr>
          <a:xfrm>
            <a:off x="4454312" y="2514720"/>
            <a:ext cx="0" cy="390863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9" idx="2"/>
            <a:endCxn id="67" idx="0"/>
          </p:cNvCxnSpPr>
          <p:nvPr/>
        </p:nvCxnSpPr>
        <p:spPr>
          <a:xfrm>
            <a:off x="2314146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1" idx="2"/>
            <a:endCxn id="69" idx="0"/>
          </p:cNvCxnSpPr>
          <p:nvPr/>
        </p:nvCxnSpPr>
        <p:spPr>
          <a:xfrm>
            <a:off x="4454312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5" idx="2"/>
            <a:endCxn id="75" idx="0"/>
          </p:cNvCxnSpPr>
          <p:nvPr/>
        </p:nvCxnSpPr>
        <p:spPr>
          <a:xfrm>
            <a:off x="6614797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2"/>
            <a:endCxn id="85" idx="0"/>
          </p:cNvCxnSpPr>
          <p:nvPr/>
        </p:nvCxnSpPr>
        <p:spPr>
          <a:xfrm>
            <a:off x="4454312" y="3959989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5" idx="2"/>
            <a:endCxn id="77" idx="0"/>
          </p:cNvCxnSpPr>
          <p:nvPr/>
        </p:nvCxnSpPr>
        <p:spPr>
          <a:xfrm>
            <a:off x="6614797" y="3959989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7" idx="2"/>
            <a:endCxn id="79" idx="0"/>
          </p:cNvCxnSpPr>
          <p:nvPr/>
        </p:nvCxnSpPr>
        <p:spPr>
          <a:xfrm>
            <a:off x="6614797" y="4631045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314146" y="2714633"/>
            <a:ext cx="4300651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59" idx="0"/>
          </p:cNvCxnSpPr>
          <p:nvPr/>
        </p:nvCxnSpPr>
        <p:spPr>
          <a:xfrm>
            <a:off x="2314146" y="2710793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65" idx="0"/>
          </p:cNvCxnSpPr>
          <p:nvPr/>
        </p:nvCxnSpPr>
        <p:spPr>
          <a:xfrm>
            <a:off x="6614797" y="2710793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678373" y="5455339"/>
            <a:ext cx="1812022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endCxn id="81" idx="0"/>
          </p:cNvCxnSpPr>
          <p:nvPr/>
        </p:nvCxnSpPr>
        <p:spPr>
          <a:xfrm>
            <a:off x="7490395" y="5450743"/>
            <a:ext cx="0" cy="13906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83" idx="0"/>
          </p:cNvCxnSpPr>
          <p:nvPr/>
        </p:nvCxnSpPr>
        <p:spPr>
          <a:xfrm>
            <a:off x="5678373" y="5448121"/>
            <a:ext cx="0" cy="141687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9" idx="2"/>
          </p:cNvCxnSpPr>
          <p:nvPr/>
        </p:nvCxnSpPr>
        <p:spPr>
          <a:xfrm>
            <a:off x="6614797" y="5302101"/>
            <a:ext cx="0" cy="141751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1141709" y="1227640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트리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470645" y="1158673"/>
            <a:ext cx="1506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200" dirty="0">
              <a:solidFill>
                <a:srgbClr val="6C6C6C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66" y="2"/>
            <a:ext cx="5869934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58382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53" y="0"/>
            <a:ext cx="592095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83620" y="6325459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816</Words>
  <Application>Microsoft Office PowerPoint</Application>
  <PresentationFormat>화면 슬라이드 쇼(4:3)</PresentationFormat>
  <Paragraphs>547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나눔스퀘어 Bold</vt:lpstr>
      <vt:lpstr>Calibri Light</vt:lpstr>
      <vt:lpstr>나눔스퀘어 Light</vt:lpstr>
      <vt:lpstr>Calibri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171</cp:revision>
  <dcterms:created xsi:type="dcterms:W3CDTF">2023-08-02T09:08:11Z</dcterms:created>
  <dcterms:modified xsi:type="dcterms:W3CDTF">2023-10-13T03:22:43Z</dcterms:modified>
</cp:coreProperties>
</file>