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4" r:id="rId4"/>
    <p:sldId id="326" r:id="rId5"/>
    <p:sldId id="260" r:id="rId6"/>
    <p:sldId id="285" r:id="rId7"/>
    <p:sldId id="286" r:id="rId8"/>
    <p:sldId id="316" r:id="rId9"/>
    <p:sldId id="322" r:id="rId10"/>
    <p:sldId id="291" r:id="rId11"/>
    <p:sldId id="321" r:id="rId12"/>
    <p:sldId id="317" r:id="rId13"/>
    <p:sldId id="319" r:id="rId14"/>
    <p:sldId id="320" r:id="rId15"/>
    <p:sldId id="318" r:id="rId16"/>
    <p:sldId id="304" r:id="rId17"/>
    <p:sldId id="325" r:id="rId18"/>
    <p:sldId id="313" r:id="rId19"/>
    <p:sldId id="277" r:id="rId20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21"/>
      <p:bold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스퀘어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나눔스퀘어 Bold" panose="020B0600000101010101" pitchFamily="50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7149" y="3438933"/>
            <a:ext cx="2701636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438933"/>
            <a:ext cx="58687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34795" y="2715659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7146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915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4900" y="3584164"/>
            <a:ext cx="3429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영동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찬양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박 은혁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최 </a:t>
            </a: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승일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srgbClr val="6C6C6C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5317" y="2920315"/>
            <a:ext cx="3808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3221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개요 및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동기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목적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ERD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53549" y="591687"/>
            <a:ext cx="4482326" cy="5821581"/>
            <a:chOff x="3253549" y="591687"/>
            <a:chExt cx="4482326" cy="582158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253549" y="591687"/>
              <a:ext cx="4482326" cy="5821581"/>
            </a:xfrm>
            <a:prstGeom prst="roundRect">
              <a:avLst>
                <a:gd name="adj" fmla="val 274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366654" y="914853"/>
              <a:ext cx="4256118" cy="53650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03498" y="3967171"/>
              <a:ext cx="720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박 은혁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47058" y="3890228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기획 및 설계</a:t>
              </a:r>
              <a:endPara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구매자 관리</a:t>
              </a:r>
              <a:endPara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460" y="3849596"/>
              <a:ext cx="571500" cy="54292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903498" y="2876441"/>
              <a:ext cx="720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김 찬양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47058" y="2709645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기획 및 설계</a:t>
              </a:r>
              <a:endPara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주문 관리</a:t>
              </a:r>
              <a:endPara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디자인</a:t>
              </a:r>
              <a:endPara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44373" y="2812839"/>
              <a:ext cx="447675" cy="52387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903498" y="5058731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최 승일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7058" y="4981788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기획 및 설계</a:t>
              </a:r>
              <a:endPara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r>
                <a:rPr lang="ko-KR" altLang="en-US" sz="1200" dirty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상</a:t>
              </a:r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품 관리</a:t>
              </a:r>
              <a:endPara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0085" y="5007831"/>
              <a:ext cx="476250" cy="40957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903498" y="1889917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김 영동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058" y="1796156"/>
              <a:ext cx="1059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기획 및 설계</a:t>
              </a:r>
              <a:endPara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판매가</a:t>
              </a:r>
              <a:r>
                <a:rPr lang="ko-KR" altLang="en-US" sz="1200" dirty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격</a:t>
              </a:r>
              <a:r>
                <a:rPr lang="ko-KR" altLang="en-US" sz="12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관리</a:t>
              </a:r>
              <a:endPara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25323" y="1804791"/>
              <a:ext cx="485775" cy="495300"/>
            </a:xfrm>
            <a:prstGeom prst="rect">
              <a:avLst/>
            </a:prstGeom>
          </p:spPr>
        </p:pic>
        <p:grpSp>
          <p:nvGrpSpPr>
            <p:cNvPr id="67" name="그룹 66"/>
            <p:cNvGrpSpPr/>
            <p:nvPr/>
          </p:nvGrpSpPr>
          <p:grpSpPr>
            <a:xfrm>
              <a:off x="3798915" y="2484993"/>
              <a:ext cx="3391594" cy="2152650"/>
              <a:chOff x="2571753" y="2560463"/>
              <a:chExt cx="3571875" cy="2152650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2571753" y="2560463"/>
                <a:ext cx="357187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2571753" y="3636788"/>
                <a:ext cx="357187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571753" y="4713113"/>
                <a:ext cx="357187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모서리가 둥근 직사각형 77"/>
            <p:cNvSpPr/>
            <p:nvPr/>
          </p:nvSpPr>
          <p:spPr>
            <a:xfrm>
              <a:off x="4427478" y="735621"/>
              <a:ext cx="2134468" cy="362698"/>
            </a:xfrm>
            <a:prstGeom prst="roundRect">
              <a:avLst>
                <a:gd name="adj" fmla="val 149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50593" y="760964"/>
              <a:ext cx="1288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white">
                      <a:lumMod val="85000"/>
                    </a:prst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sz="160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236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개요 및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동기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목적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그룹 193"/>
          <p:cNvGrpSpPr/>
          <p:nvPr/>
        </p:nvGrpSpPr>
        <p:grpSpPr>
          <a:xfrm>
            <a:off x="5743945" y="2428739"/>
            <a:ext cx="1030622" cy="3360004"/>
            <a:chOff x="688691" y="1889760"/>
            <a:chExt cx="1294494" cy="4372014"/>
          </a:xfrm>
        </p:grpSpPr>
        <p:cxnSp>
          <p:nvCxnSpPr>
            <p:cNvPr id="195" name="직선 연결선 194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7479028" y="2428739"/>
            <a:ext cx="1030622" cy="3360004"/>
            <a:chOff x="688691" y="1889760"/>
            <a:chExt cx="1294494" cy="4372014"/>
          </a:xfrm>
        </p:grpSpPr>
        <p:cxnSp>
          <p:nvCxnSpPr>
            <p:cNvPr id="201" name="직선 연결선 200"/>
            <p:cNvCxnSpPr/>
            <p:nvPr/>
          </p:nvCxnSpPr>
          <p:spPr>
            <a:xfrm>
              <a:off x="688691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1120189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51687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1983185" y="1889760"/>
              <a:ext cx="0" cy="437201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4045262" y="2428739"/>
            <a:ext cx="1030622" cy="3360004"/>
            <a:chOff x="3930962" y="2428739"/>
            <a:chExt cx="1030622" cy="3335212"/>
          </a:xfrm>
        </p:grpSpPr>
        <p:cxnSp>
          <p:nvCxnSpPr>
            <p:cNvPr id="188" name="직선 연결선 187"/>
            <p:cNvCxnSpPr/>
            <p:nvPr/>
          </p:nvCxnSpPr>
          <p:spPr>
            <a:xfrm>
              <a:off x="3930962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>
              <a:off x="4274503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4618043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961584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3708608" y="2068478"/>
            <a:ext cx="3409499" cy="3708868"/>
            <a:chOff x="3740019" y="1790644"/>
            <a:chExt cx="3409499" cy="3504564"/>
          </a:xfrm>
        </p:grpSpPr>
        <p:cxnSp>
          <p:nvCxnSpPr>
            <p:cNvPr id="193" name="직선 연결선 192"/>
            <p:cNvCxnSpPr/>
            <p:nvPr/>
          </p:nvCxnSpPr>
          <p:spPr>
            <a:xfrm>
              <a:off x="7149518" y="1790644"/>
              <a:ext cx="0" cy="35045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5450836" y="1790644"/>
              <a:ext cx="0" cy="35045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40019" y="1790644"/>
              <a:ext cx="0" cy="350456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2351072" y="2428738"/>
            <a:ext cx="1030622" cy="3351707"/>
            <a:chOff x="2236772" y="2428739"/>
            <a:chExt cx="1030622" cy="333521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236772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580313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923853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267394" y="2428739"/>
              <a:ext cx="0" cy="333521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2068360" y="3327744"/>
            <a:ext cx="671562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2068360" y="3940920"/>
            <a:ext cx="671562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068360" y="4554095"/>
            <a:ext cx="671562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2068360" y="5167270"/>
            <a:ext cx="671562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055857" y="2463611"/>
            <a:ext cx="16504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09        10          11  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12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13</a:t>
            </a:r>
            <a:endParaRPr lang="ko-KR" altLang="en-US" sz="85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736339" y="2463611"/>
            <a:ext cx="1695601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16        17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18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19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</a:t>
            </a:r>
            <a:endParaRPr lang="ko-KR" altLang="en-US" sz="85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441089" y="2463611"/>
            <a:ext cx="168616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23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24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25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26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27</a:t>
            </a:r>
            <a:endParaRPr lang="ko-KR" altLang="en-US" sz="85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48986" y="2463611"/>
            <a:ext cx="168798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30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31  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…        </a:t>
            </a:r>
            <a:r>
              <a:rPr lang="en-US" altLang="ko-KR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06         13</a:t>
            </a:r>
            <a:endParaRPr lang="ko-KR" altLang="en-US" sz="85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236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개요 및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동기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목적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712" y="162310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600" b="1" dirty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11310" y="162310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03660" y="162310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68350" y="162310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4,5</a:t>
            </a:r>
            <a:r>
              <a:rPr lang="ko-KR" altLang="en-US" sz="1600" b="1" dirty="0" smtClean="0">
                <a:solidFill>
                  <a:prstClr val="white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42323" y="210516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월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16921" y="210516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월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09271" y="210516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월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7549" y="210516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10.11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월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17970" y="113901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32719" y="104188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JavaScript, JQuery, HTML5, CSS3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300000"/>
              </a:lnSpc>
            </a:pP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385" y="1041882"/>
            <a:ext cx="14959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17970" y="225030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32719" y="113901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17970" y="280413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17970" y="335796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17970" y="391179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17970" y="446562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17970" y="501946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17970" y="557329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236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개요 및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동기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목적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218409" y="4874913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06387" y="4874913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042160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18227" y="2231399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42811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280" y="2231399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42160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18227" y="2902455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2811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2280" y="2902455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2811" y="4203856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32280" y="4244567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2811" y="3532800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32280" y="3573511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182326" y="1416475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182326" y="2190688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82326" y="2861744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82326" y="3532800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5017203" y="1799825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877037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5017203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7177688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5017203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7177688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7177688" y="3916150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877037" y="1999738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877037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7177688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241264" y="4740444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8053286" y="4735848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6241264" y="4733226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7177688" y="4587206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트리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236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개요 및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동기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목적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470645" y="1158673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66" y="2"/>
            <a:ext cx="5869934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58382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53" y="0"/>
            <a:ext cx="592095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83620" y="6325459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3185</TotalTime>
  <Words>900</Words>
  <Application>Microsoft Office PowerPoint</Application>
  <PresentationFormat>화면 슬라이드 쇼(4:3)</PresentationFormat>
  <Paragraphs>578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KR Light</vt:lpstr>
      <vt:lpstr>나눔바른고딕</vt:lpstr>
      <vt:lpstr>Calibri Light</vt:lpstr>
      <vt:lpstr>Calibri</vt:lpstr>
      <vt:lpstr>나눔스퀘어</vt:lpstr>
      <vt:lpstr>맑은 고딕</vt:lpstr>
      <vt:lpstr>나눔스퀘어 Bold</vt:lpstr>
      <vt:lpstr>Noto Sans KR Medium</vt:lpstr>
      <vt:lpstr>Noto Sans KR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199</cp:revision>
  <dcterms:created xsi:type="dcterms:W3CDTF">2023-08-02T09:08:11Z</dcterms:created>
  <dcterms:modified xsi:type="dcterms:W3CDTF">2023-10-16T04:32:23Z</dcterms:modified>
</cp:coreProperties>
</file>