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oogle Sans Medium" panose="020B060402020202020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Open Sans SemiBold" panose="020B0706030804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51" y="774777"/>
            <a:ext cx="5807999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ontserrat" panose="00000500000000000000" pitchFamily="2" charset="0"/>
                <a:ea typeface="Open Sans SemiBold"/>
                <a:cs typeface="Open Sans SemiBold"/>
                <a:sym typeface="Open Sans SemiBold"/>
              </a:rPr>
              <a:t>Design a mobile ordering app for a food truck</a:t>
            </a:r>
            <a:endParaRPr sz="3600" b="1" dirty="0">
              <a:solidFill>
                <a:srgbClr val="FFFFFF"/>
              </a:solidFill>
              <a:latin typeface="Montserrat" panose="00000500000000000000" pitchFamily="2" charset="0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Dogbey Obed Selorm</a:t>
            </a:r>
            <a:endParaRPr sz="2400" dirty="0">
              <a:solidFill>
                <a:srgbClr val="FFFFFF"/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On-screen Show (16:9)</PresentationFormat>
  <Paragraphs>140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Montserrat</vt:lpstr>
      <vt:lpstr>Open Sans SemiBold</vt:lpstr>
      <vt:lpstr>Google Sans Medium</vt:lpstr>
      <vt:lpstr>Calibri</vt:lpstr>
      <vt:lpstr>Open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Selorm Dogbey</cp:lastModifiedBy>
  <cp:revision>1</cp:revision>
  <dcterms:modified xsi:type="dcterms:W3CDTF">2022-10-02T01:01:16Z</dcterms:modified>
</cp:coreProperties>
</file>