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udit Nagar" initials="AN" lastIdx="1" clrIdx="0">
    <p:extLst>
      <p:ext uri="{19B8F6BF-5375-455C-9EA6-DF929625EA0E}">
        <p15:presenceInfo xmlns:p15="http://schemas.microsoft.com/office/powerpoint/2012/main" userId="03d8abcf83ca0d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E70ED-09D5-4008-9ED3-87EC604E37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EA4E4-FC4F-48BC-A141-4397FD502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1CBD-3C21-4528-9793-A9D13F0C8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ABCE-346B-4437-A58D-97D1D7A07DB2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41BD9-503F-4E35-9C04-73A5093BE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1704C-D836-4C5B-A415-AC2DC67BD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65C3-505B-4921-BE17-892C165ED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9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3F090-1CBC-44D5-9997-1798F5F02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66A516-9CCA-4D8D-AA52-8B25705D0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C07C7-0E66-498A-848A-C56F850A7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ABCE-346B-4437-A58D-97D1D7A07DB2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4595A-7127-4C71-BEEB-F6FFB70B3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E5363-E973-4BC4-8793-54307AA19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65C3-505B-4921-BE17-892C165ED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37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0E9707-D9ED-493B-8BAE-FB87EC1FFD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4C5944-52A3-4E23-89B9-6B9B255CD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D75A7-5694-463E-8CC6-5D4D88E9F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ABCE-346B-4437-A58D-97D1D7A07DB2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A21DF-1C6D-4217-8DD7-7C556AC53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07130-A810-4A29-A2AA-B840C15A5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65C3-505B-4921-BE17-892C165ED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7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4265D-9D7D-44CC-8F59-C86215A17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E2176-5FE0-4158-86A4-9789C9FBB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81547-9004-4802-A542-4E1510BA1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ABCE-346B-4437-A58D-97D1D7A07DB2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AFC82-C7AE-4C4D-9334-973977918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5AF05-740D-4E83-981E-0740CF148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65C3-505B-4921-BE17-892C165ED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96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AB906-7191-473B-8837-62316191E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7C1B6-3C1D-4E41-8064-D07D2602D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1C0FA-B51B-460B-A1C6-A2EF29B83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ABCE-346B-4437-A58D-97D1D7A07DB2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E6D88-C033-4424-8DCF-016DF8979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DCE36-7278-4E78-9092-B25F0ADBA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65C3-505B-4921-BE17-892C165ED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98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BE277-4552-4F68-9465-EAD59FB6E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F0B88-DC9A-4162-814F-093C162DB7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F82E24-BD7C-4149-B59C-AAD8EE19F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719D6-BA1E-4A4A-B72E-50767E176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ABCE-346B-4437-A58D-97D1D7A07DB2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0A568-AD74-4882-8EC9-CE8470ACA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7AC0D-CDB9-4319-B22A-28264B75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65C3-505B-4921-BE17-892C165ED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73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2761-70DF-4217-8FB0-A6988FF83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7A894-64E4-4E33-BAAA-F0080B2D6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EE49E1-751E-4DDC-A3E7-44685A61C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E4334-15CF-447B-9024-13A12E0E56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2BA399-F0FC-409C-AD47-A4BE680107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87CF65-C862-43C5-A565-EA8308413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ABCE-346B-4437-A58D-97D1D7A07DB2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6300A0-CDD4-4C33-8994-E6B131B31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AABAA0-132A-4544-A0B0-60E10B131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65C3-505B-4921-BE17-892C165ED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73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70238-99A3-42F7-AD08-7CD1A2082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0F18D0-81B4-45A0-9795-BFCB82AA8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ABCE-346B-4437-A58D-97D1D7A07DB2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91A47-EE37-469B-9E49-E633F0C12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94249A-6F21-4D72-BB1E-B99827A68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65C3-505B-4921-BE17-892C165ED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63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77480C-68B5-4EE0-8BD5-E834EA406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ABCE-346B-4437-A58D-97D1D7A07DB2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CF012A-5A64-4D57-9378-6CB18383C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93DFF5-71F2-45A2-AA5D-60BAE0684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65C3-505B-4921-BE17-892C165ED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71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6AD56-6F06-4FAC-A3C4-33A2DD9F7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5067B-385D-45DA-9B2B-0AD71F318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2AA7C-EDCE-4DC2-9B6B-281C0A9C8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3305C-663C-4B2D-8934-8E891A8A5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ABCE-346B-4437-A58D-97D1D7A07DB2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F4C79-2929-46AD-8D1D-7E6878098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8F112-6327-40C8-9915-F1ACCFE99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65C3-505B-4921-BE17-892C165ED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79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EDEF-52CA-4A1B-A8AA-08A944B8D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0001E7-8A61-4E02-8023-B358032588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97684-2F84-495D-95BE-ABD0B18D8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067CF-0811-4763-BFD3-54DF46D5B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ABCE-346B-4437-A58D-97D1D7A07DB2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C7F449-D1EF-4366-BE49-492890ABA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90E83-586F-478D-BA1E-890CFA384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65C3-505B-4921-BE17-892C165ED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61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78CDE7-C0F2-43C9-99EF-7C7BF57E9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D4D6D-F620-4564-900A-8346913AC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1E73D-79F1-42DC-94A1-486B1037C3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5ABCE-346B-4437-A58D-97D1D7A07DB2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6BECB-29DB-4071-AF14-EB249654A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32B17-BF9F-4C8D-ABE2-ABF61823B1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865C3-505B-4921-BE17-892C165ED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804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A11A69-5B0D-4670-A15A-42D56C12DE6E}"/>
              </a:ext>
            </a:extLst>
          </p:cNvPr>
          <p:cNvSpPr/>
          <p:nvPr/>
        </p:nvSpPr>
        <p:spPr>
          <a:xfrm>
            <a:off x="786063" y="1925054"/>
            <a:ext cx="3240505" cy="324852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128F1E-FBF2-44C1-8A8A-C24D95263F3F}"/>
              </a:ext>
            </a:extLst>
          </p:cNvPr>
          <p:cNvSpPr/>
          <p:nvPr/>
        </p:nvSpPr>
        <p:spPr>
          <a:xfrm>
            <a:off x="4263190" y="1684421"/>
            <a:ext cx="3966410" cy="502117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092939-1D77-46E5-9ADC-B204AC3D5E3A}"/>
              </a:ext>
            </a:extLst>
          </p:cNvPr>
          <p:cNvSpPr/>
          <p:nvPr/>
        </p:nvSpPr>
        <p:spPr>
          <a:xfrm>
            <a:off x="8450178" y="1925053"/>
            <a:ext cx="3240505" cy="437949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C29F13-8AAC-493F-A07C-D0822F351AF3}"/>
              </a:ext>
            </a:extLst>
          </p:cNvPr>
          <p:cNvSpPr/>
          <p:nvPr/>
        </p:nvSpPr>
        <p:spPr>
          <a:xfrm>
            <a:off x="72190" y="270000"/>
            <a:ext cx="11718758" cy="120315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FB147E-A99E-4C88-9EA8-7B28E3071FB7}"/>
              </a:ext>
            </a:extLst>
          </p:cNvPr>
          <p:cNvSpPr/>
          <p:nvPr/>
        </p:nvSpPr>
        <p:spPr>
          <a:xfrm>
            <a:off x="168442" y="954628"/>
            <a:ext cx="2205791" cy="40105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getTaskHashes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E0C48C-B2DC-45E5-82A7-D1D96C98484A}"/>
              </a:ext>
            </a:extLst>
          </p:cNvPr>
          <p:cNvSpPr/>
          <p:nvPr/>
        </p:nvSpPr>
        <p:spPr>
          <a:xfrm>
            <a:off x="2490534" y="943429"/>
            <a:ext cx="2205791" cy="40105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updateModelForTask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FA1D28-9312-4631-95CC-BE67E5B8B03F}"/>
              </a:ext>
            </a:extLst>
          </p:cNvPr>
          <p:cNvSpPr/>
          <p:nvPr/>
        </p:nvSpPr>
        <p:spPr>
          <a:xfrm>
            <a:off x="4828670" y="954628"/>
            <a:ext cx="2205791" cy="40105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createTask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4ECA23-26B0-48F6-985C-341B54667620}"/>
              </a:ext>
            </a:extLst>
          </p:cNvPr>
          <p:cNvSpPr/>
          <p:nvPr/>
        </p:nvSpPr>
        <p:spPr>
          <a:xfrm>
            <a:off x="7158784" y="954627"/>
            <a:ext cx="2205791" cy="40105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getTasksOfUser()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37A1C0-DB7D-49C8-890B-4874D573137B}"/>
              </a:ext>
            </a:extLst>
          </p:cNvPr>
          <p:cNvSpPr txBox="1"/>
          <p:nvPr/>
        </p:nvSpPr>
        <p:spPr>
          <a:xfrm>
            <a:off x="1303419" y="2029325"/>
            <a:ext cx="205338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Node</a:t>
            </a:r>
          </a:p>
          <a:p>
            <a:pPr algn="ctr"/>
            <a:r>
              <a:rPr lang="en-US" sz="1050" dirty="0"/>
              <a:t>(node)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F504EF-758A-4458-AFDA-36D2513C2B3C}"/>
              </a:ext>
            </a:extLst>
          </p:cNvPr>
          <p:cNvSpPr/>
          <p:nvPr/>
        </p:nvSpPr>
        <p:spPr>
          <a:xfrm>
            <a:off x="934452" y="2664512"/>
            <a:ext cx="2947737" cy="107329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/start-training</a:t>
            </a:r>
            <a:endParaRPr lang="en-US" sz="12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Deploy new model over </a:t>
            </a:r>
            <a:r>
              <a:rPr lang="en-US" sz="1200" dirty="0" err="1">
                <a:solidFill>
                  <a:schemeClr val="tx1"/>
                </a:solidFill>
              </a:rPr>
              <a:t>ipfs</a:t>
            </a:r>
            <a:endParaRPr lang="en-US" sz="12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Fetch the model from model hash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Train on local data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Send hash to /next-run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AC6BFB-9559-4BCB-A59A-DD5F1863A08F}"/>
              </a:ext>
            </a:extLst>
          </p:cNvPr>
          <p:cNvSpPr txBox="1"/>
          <p:nvPr/>
        </p:nvSpPr>
        <p:spPr>
          <a:xfrm>
            <a:off x="9047748" y="2030090"/>
            <a:ext cx="205338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Dashboard</a:t>
            </a:r>
          </a:p>
          <a:p>
            <a:pPr algn="ctr"/>
            <a:r>
              <a:rPr lang="en-US" sz="1050" dirty="0"/>
              <a:t>(dashboard)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515537-BFEB-4277-9489-FEB4DD8DFC78}"/>
              </a:ext>
            </a:extLst>
          </p:cNvPr>
          <p:cNvSpPr txBox="1"/>
          <p:nvPr/>
        </p:nvSpPr>
        <p:spPr>
          <a:xfrm>
            <a:off x="5033218" y="316316"/>
            <a:ext cx="205338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Smart Contract</a:t>
            </a:r>
          </a:p>
          <a:p>
            <a:pPr algn="ctr"/>
            <a:r>
              <a:rPr lang="en-US" sz="1050" dirty="0"/>
              <a:t>( contracts 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4B231E0-56A0-4433-B062-BE4D66EA306F}"/>
              </a:ext>
            </a:extLst>
          </p:cNvPr>
          <p:cNvSpPr/>
          <p:nvPr/>
        </p:nvSpPr>
        <p:spPr>
          <a:xfrm>
            <a:off x="8572504" y="2664512"/>
            <a:ext cx="2947737" cy="133799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Load model file and send to coordinator</a:t>
            </a:r>
          </a:p>
          <a:p>
            <a:pPr marL="342900" indent="-342900"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Get the model hash</a:t>
            </a:r>
          </a:p>
          <a:p>
            <a:pPr marL="342900" indent="-342900"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Start transaction for new task.</a:t>
            </a:r>
          </a:p>
          <a:p>
            <a:pPr marL="342900" indent="-342900"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When approved send the </a:t>
            </a:r>
            <a:r>
              <a:rPr lang="en-US" sz="1200" dirty="0" err="1">
                <a:solidFill>
                  <a:schemeClr val="tx1"/>
                </a:solidFill>
              </a:rPr>
              <a:t>taskID</a:t>
            </a:r>
            <a:r>
              <a:rPr lang="en-US" sz="1200" dirty="0">
                <a:solidFill>
                  <a:schemeClr val="tx1"/>
                </a:solidFill>
              </a:rPr>
              <a:t> to coordinator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81386E1-E047-496F-B6A9-22EE67BDDD42}"/>
              </a:ext>
            </a:extLst>
          </p:cNvPr>
          <p:cNvSpPr/>
          <p:nvPr/>
        </p:nvSpPr>
        <p:spPr>
          <a:xfrm>
            <a:off x="8572504" y="4115176"/>
            <a:ext cx="2947737" cy="75474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Show Task progression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Details page about </a:t>
            </a:r>
            <a:r>
              <a:rPr lang="en-US" sz="1200" dirty="0" err="1">
                <a:solidFill>
                  <a:schemeClr val="tx1"/>
                </a:solidFill>
              </a:rPr>
              <a:t>taskID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7FF7A22-6E03-49C9-B2B7-3483550404CC}"/>
              </a:ext>
            </a:extLst>
          </p:cNvPr>
          <p:cNvSpPr/>
          <p:nvPr/>
        </p:nvSpPr>
        <p:spPr>
          <a:xfrm>
            <a:off x="8572504" y="5050688"/>
            <a:ext cx="2947737" cy="47362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Available nodes from node-handler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7F6FBB-76A4-49A1-88DB-893C0E3476D1}"/>
              </a:ext>
            </a:extLst>
          </p:cNvPr>
          <p:cNvSpPr/>
          <p:nvPr/>
        </p:nvSpPr>
        <p:spPr>
          <a:xfrm>
            <a:off x="8572504" y="5691120"/>
            <a:ext cx="2947737" cy="473625"/>
          </a:xfrm>
          <a:prstGeom prst="rect">
            <a:avLst/>
          </a:prstGeom>
          <a:noFill/>
          <a:ln w="28575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Decentralized Storage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34F6B209-4C82-430F-AC04-B7CF002BBDCC}"/>
              </a:ext>
            </a:extLst>
          </p:cNvPr>
          <p:cNvCxnSpPr>
            <a:cxnSpLocks/>
            <a:stCxn id="32" idx="3"/>
            <a:endCxn id="16" idx="2"/>
          </p:cNvCxnSpPr>
          <p:nvPr/>
        </p:nvCxnSpPr>
        <p:spPr>
          <a:xfrm flipH="1" flipV="1">
            <a:off x="5931566" y="1355681"/>
            <a:ext cx="5588675" cy="1977828"/>
          </a:xfrm>
          <a:prstGeom prst="bentConnector4">
            <a:avLst>
              <a:gd name="adj1" fmla="val -4521"/>
              <a:gd name="adj2" fmla="val 88001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2A90DC21-330E-4D6C-8EF5-B12C0CF07B9F}"/>
              </a:ext>
            </a:extLst>
          </p:cNvPr>
          <p:cNvSpPr/>
          <p:nvPr/>
        </p:nvSpPr>
        <p:spPr>
          <a:xfrm>
            <a:off x="4399545" y="5903498"/>
            <a:ext cx="3685676" cy="66726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IPFS NODE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(Pins Files)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2E5D998-EEA9-4FB0-BB28-C8945E056907}"/>
              </a:ext>
            </a:extLst>
          </p:cNvPr>
          <p:cNvSpPr/>
          <p:nvPr/>
        </p:nvSpPr>
        <p:spPr>
          <a:xfrm>
            <a:off x="4399545" y="5173579"/>
            <a:ext cx="3685676" cy="59508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86DA703-5EB0-4E49-AF77-BA73689E5B32}"/>
              </a:ext>
            </a:extLst>
          </p:cNvPr>
          <p:cNvSpPr/>
          <p:nvPr/>
        </p:nvSpPr>
        <p:spPr>
          <a:xfrm>
            <a:off x="5979694" y="5332621"/>
            <a:ext cx="19531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GET, POST, DELETE nodes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A30B3B-4B7B-4A22-A11A-C0E9E9108D3F}"/>
              </a:ext>
            </a:extLst>
          </p:cNvPr>
          <p:cNvSpPr/>
          <p:nvPr/>
        </p:nvSpPr>
        <p:spPr>
          <a:xfrm>
            <a:off x="4548030" y="5332621"/>
            <a:ext cx="1088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/node-handler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DF6C79E-F8B6-4178-96BC-DBEA128149D0}"/>
              </a:ext>
            </a:extLst>
          </p:cNvPr>
          <p:cNvSpPr/>
          <p:nvPr/>
        </p:nvSpPr>
        <p:spPr>
          <a:xfrm>
            <a:off x="6601326" y="2382421"/>
            <a:ext cx="1483894" cy="266826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D3D34F1-8188-44F8-A7E7-65C649CB11F7}"/>
              </a:ext>
            </a:extLst>
          </p:cNvPr>
          <p:cNvSpPr/>
          <p:nvPr/>
        </p:nvSpPr>
        <p:spPr>
          <a:xfrm>
            <a:off x="4393528" y="2374228"/>
            <a:ext cx="2137611" cy="267646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D1EAEF-719F-4F90-9EF8-977F68853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842" y="3466829"/>
            <a:ext cx="304800" cy="1568870"/>
          </a:xfrm>
          <a:prstGeom prst="rect">
            <a:avLst/>
          </a:prstGeom>
        </p:spPr>
      </p:pic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59C74DB5-1A5A-4770-A7D7-0522743128AD}"/>
              </a:ext>
            </a:extLst>
          </p:cNvPr>
          <p:cNvCxnSpPr>
            <a:cxnSpLocks/>
            <a:stCxn id="32" idx="1"/>
            <a:endCxn id="54" idx="3"/>
          </p:cNvCxnSpPr>
          <p:nvPr/>
        </p:nvCxnSpPr>
        <p:spPr>
          <a:xfrm rot="10800000" flipV="1">
            <a:off x="8085220" y="3333509"/>
            <a:ext cx="487284" cy="383046"/>
          </a:xfrm>
          <a:prstGeom prst="bentConnector3">
            <a:avLst>
              <a:gd name="adj1" fmla="val 50000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2BEE0F2D-0DBA-443D-9B84-30DDD0BE5565}"/>
              </a:ext>
            </a:extLst>
          </p:cNvPr>
          <p:cNvCxnSpPr>
            <a:cxnSpLocks/>
            <a:stCxn id="36" idx="1"/>
            <a:endCxn id="50" idx="3"/>
          </p:cNvCxnSpPr>
          <p:nvPr/>
        </p:nvCxnSpPr>
        <p:spPr>
          <a:xfrm rot="10800000" flipV="1">
            <a:off x="8085222" y="5287501"/>
            <a:ext cx="487283" cy="183620"/>
          </a:xfrm>
          <a:prstGeom prst="bentConnector3">
            <a:avLst>
              <a:gd name="adj1" fmla="val 50000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2C9879F1-7A5A-4EAA-8DAE-8F4847BC485D}"/>
              </a:ext>
            </a:extLst>
          </p:cNvPr>
          <p:cNvSpPr/>
          <p:nvPr/>
        </p:nvSpPr>
        <p:spPr>
          <a:xfrm>
            <a:off x="7158783" y="430989"/>
            <a:ext cx="2205791" cy="40105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SentinelTasks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0C80A31E-E23F-4BAE-95AE-A2BCE93A8BD7}"/>
              </a:ext>
            </a:extLst>
          </p:cNvPr>
          <p:cNvCxnSpPr>
            <a:cxnSpLocks/>
          </p:cNvCxnSpPr>
          <p:nvPr/>
        </p:nvCxnSpPr>
        <p:spPr>
          <a:xfrm flipH="1" flipV="1">
            <a:off x="8261680" y="1379231"/>
            <a:ext cx="3258561" cy="3136868"/>
          </a:xfrm>
          <a:prstGeom prst="bentConnector4">
            <a:avLst>
              <a:gd name="adj1" fmla="val -9723"/>
              <a:gd name="adj2" fmla="val 89512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18540D44-F666-470F-B8D0-F666C2AB458E}"/>
              </a:ext>
            </a:extLst>
          </p:cNvPr>
          <p:cNvCxnSpPr>
            <a:cxnSpLocks/>
            <a:stCxn id="18" idx="0"/>
            <a:endCxn id="82" idx="2"/>
          </p:cNvCxnSpPr>
          <p:nvPr/>
        </p:nvCxnSpPr>
        <p:spPr>
          <a:xfrm rot="16200000" flipV="1">
            <a:off x="8200388" y="893334"/>
            <a:ext cx="122585" cy="1"/>
          </a:xfrm>
          <a:prstGeom prst="bentConnector3">
            <a:avLst>
              <a:gd name="adj1" fmla="val 50000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130F70E8-26F0-4F1C-839B-57D71FE4AA51}"/>
              </a:ext>
            </a:extLst>
          </p:cNvPr>
          <p:cNvSpPr/>
          <p:nvPr/>
        </p:nvSpPr>
        <p:spPr>
          <a:xfrm>
            <a:off x="4531990" y="3611119"/>
            <a:ext cx="3458983" cy="128029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Handler</a:t>
            </a:r>
          </a:p>
          <a:p>
            <a:pPr marL="228600" indent="-228600">
              <a:buAutoNum type="arabicPeriod"/>
            </a:pPr>
            <a:r>
              <a:rPr lang="en-US" sz="1050" dirty="0">
                <a:solidFill>
                  <a:schemeClr val="tx1"/>
                </a:solidFill>
              </a:rPr>
              <a:t>Check if valid</a:t>
            </a:r>
          </a:p>
          <a:p>
            <a:pPr marL="228600" indent="-228600">
              <a:buAutoNum type="arabicPeriod"/>
            </a:pPr>
            <a:r>
              <a:rPr lang="en-US" sz="1050" dirty="0">
                <a:solidFill>
                  <a:schemeClr val="tx1"/>
                </a:solidFill>
              </a:rPr>
              <a:t>Pick a node from node-handler</a:t>
            </a:r>
          </a:p>
          <a:p>
            <a:pPr marL="228600" indent="-228600">
              <a:buAutoNum type="arabicPeriod"/>
            </a:pPr>
            <a:r>
              <a:rPr lang="en-US" sz="1050" dirty="0">
                <a:solidFill>
                  <a:schemeClr val="tx1"/>
                </a:solidFill>
              </a:rPr>
              <a:t>Assign </a:t>
            </a:r>
            <a:r>
              <a:rPr lang="en-US" sz="1050" dirty="0" err="1">
                <a:solidFill>
                  <a:schemeClr val="tx1"/>
                </a:solidFill>
              </a:rPr>
              <a:t>taskID</a:t>
            </a:r>
            <a:r>
              <a:rPr lang="en-US" sz="1050" dirty="0">
                <a:solidFill>
                  <a:schemeClr val="tx1"/>
                </a:solidFill>
              </a:rPr>
              <a:t> to node</a:t>
            </a:r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B329FB61-C9D4-4DB9-A31F-6D140B131E9E}"/>
              </a:ext>
            </a:extLst>
          </p:cNvPr>
          <p:cNvCxnSpPr>
            <a:cxnSpLocks/>
            <a:stCxn id="23" idx="1"/>
            <a:endCxn id="12" idx="2"/>
          </p:cNvCxnSpPr>
          <p:nvPr/>
        </p:nvCxnSpPr>
        <p:spPr>
          <a:xfrm rot="10800000" flipH="1">
            <a:off x="934452" y="1355682"/>
            <a:ext cx="336886" cy="1845481"/>
          </a:xfrm>
          <a:prstGeom prst="bentConnector4">
            <a:avLst>
              <a:gd name="adj1" fmla="val -67857"/>
              <a:gd name="adj2" fmla="val 74537"/>
            </a:avLst>
          </a:prstGeom>
          <a:ln w="12700">
            <a:solidFill>
              <a:srgbClr val="2F52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50B3C04-B90E-4655-9696-4BC7EA3BD8C4}"/>
              </a:ext>
            </a:extLst>
          </p:cNvPr>
          <p:cNvSpPr/>
          <p:nvPr/>
        </p:nvSpPr>
        <p:spPr>
          <a:xfrm>
            <a:off x="934450" y="4369947"/>
            <a:ext cx="2963688" cy="66726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IPFS NODE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(Pins Files)</a:t>
            </a:r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F261B5AB-9F4F-435D-811F-7B2511B32CA6}"/>
              </a:ext>
            </a:extLst>
          </p:cNvPr>
          <p:cNvCxnSpPr>
            <a:cxnSpLocks/>
            <a:stCxn id="44" idx="1"/>
            <a:endCxn id="101" idx="3"/>
          </p:cNvCxnSpPr>
          <p:nvPr/>
        </p:nvCxnSpPr>
        <p:spPr>
          <a:xfrm rot="10800000">
            <a:off x="3898139" y="4703582"/>
            <a:ext cx="501407" cy="1533551"/>
          </a:xfrm>
          <a:prstGeom prst="bentConnector3">
            <a:avLst>
              <a:gd name="adj1" fmla="val 57999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8B37252-BBF6-466D-9F3D-EAB27F377B74}"/>
              </a:ext>
            </a:extLst>
          </p:cNvPr>
          <p:cNvSpPr/>
          <p:nvPr/>
        </p:nvSpPr>
        <p:spPr>
          <a:xfrm>
            <a:off x="934450" y="3833298"/>
            <a:ext cx="2963688" cy="4596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 self to /node-handler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204E37-6F60-41C1-8018-9B1282634FAC}"/>
              </a:ext>
            </a:extLst>
          </p:cNvPr>
          <p:cNvSpPr txBox="1"/>
          <p:nvPr/>
        </p:nvSpPr>
        <p:spPr>
          <a:xfrm>
            <a:off x="5213684" y="1763867"/>
            <a:ext cx="205338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Coordinator Node</a:t>
            </a:r>
          </a:p>
          <a:p>
            <a:pPr algn="ctr"/>
            <a:r>
              <a:rPr lang="en-US" sz="1050" dirty="0"/>
              <a:t>(coordinator-node)</a:t>
            </a:r>
          </a:p>
        </p:txBody>
      </p: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87018C49-28B2-43AC-B3A1-FB7147B672C1}"/>
              </a:ext>
            </a:extLst>
          </p:cNvPr>
          <p:cNvCxnSpPr>
            <a:cxnSpLocks/>
            <a:stCxn id="106" idx="3"/>
            <a:endCxn id="50" idx="1"/>
          </p:cNvCxnSpPr>
          <p:nvPr/>
        </p:nvCxnSpPr>
        <p:spPr>
          <a:xfrm>
            <a:off x="3898138" y="4063114"/>
            <a:ext cx="501407" cy="1408007"/>
          </a:xfrm>
          <a:prstGeom prst="bentConnector3">
            <a:avLst>
              <a:gd name="adj1" fmla="val 56399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F25D7E0B-0A83-41CB-B36E-D91909B9F79E}"/>
              </a:ext>
            </a:extLst>
          </p:cNvPr>
          <p:cNvCxnSpPr>
            <a:cxnSpLocks/>
            <a:stCxn id="23" idx="3"/>
            <a:endCxn id="56" idx="1"/>
          </p:cNvCxnSpPr>
          <p:nvPr/>
        </p:nvCxnSpPr>
        <p:spPr>
          <a:xfrm>
            <a:off x="3882189" y="3201162"/>
            <a:ext cx="511339" cy="511296"/>
          </a:xfrm>
          <a:prstGeom prst="bentConnector3">
            <a:avLst>
              <a:gd name="adj1" fmla="val 50000"/>
            </a:avLst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97007E4D-C9A5-41CB-AE9C-96CC8302381B}"/>
              </a:ext>
            </a:extLst>
          </p:cNvPr>
          <p:cNvCxnSpPr>
            <a:cxnSpLocks/>
            <a:stCxn id="38" idx="1"/>
            <a:endCxn id="44" idx="3"/>
          </p:cNvCxnSpPr>
          <p:nvPr/>
        </p:nvCxnSpPr>
        <p:spPr>
          <a:xfrm rot="10800000" flipV="1">
            <a:off x="8085222" y="5927932"/>
            <a:ext cx="487283" cy="309199"/>
          </a:xfrm>
          <a:prstGeom prst="bentConnector3">
            <a:avLst>
              <a:gd name="adj1" fmla="val 50000"/>
            </a:avLst>
          </a:prstGeom>
          <a:ln w="12700">
            <a:solidFill>
              <a:srgbClr val="2F52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13D8588-68C8-4569-A9CD-9090A6E29528}"/>
              </a:ext>
            </a:extLst>
          </p:cNvPr>
          <p:cNvSpPr/>
          <p:nvPr/>
        </p:nvSpPr>
        <p:spPr>
          <a:xfrm>
            <a:off x="9492898" y="953744"/>
            <a:ext cx="2205791" cy="40105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storeFile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226B36B-BF02-4F15-989F-55AF4312E25F}"/>
              </a:ext>
            </a:extLst>
          </p:cNvPr>
          <p:cNvSpPr/>
          <p:nvPr/>
        </p:nvSpPr>
        <p:spPr>
          <a:xfrm>
            <a:off x="9484892" y="430989"/>
            <a:ext cx="2205791" cy="40105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UserFiles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D5C6DD68-40DD-44FB-9141-4C1FAD29895A}"/>
              </a:ext>
            </a:extLst>
          </p:cNvPr>
          <p:cNvCxnSpPr>
            <a:cxnSpLocks/>
            <a:stCxn id="25" idx="0"/>
            <a:endCxn id="35" idx="2"/>
          </p:cNvCxnSpPr>
          <p:nvPr/>
        </p:nvCxnSpPr>
        <p:spPr>
          <a:xfrm rot="16200000" flipV="1">
            <a:off x="10530940" y="888890"/>
            <a:ext cx="121702" cy="8006"/>
          </a:xfrm>
          <a:prstGeom prst="bentConnector3">
            <a:avLst>
              <a:gd name="adj1" fmla="val 50000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97F17E16-2742-4B85-B503-75E1570FE050}"/>
              </a:ext>
            </a:extLst>
          </p:cNvPr>
          <p:cNvCxnSpPr>
            <a:cxnSpLocks/>
            <a:stCxn id="38" idx="3"/>
            <a:endCxn id="25" idx="2"/>
          </p:cNvCxnSpPr>
          <p:nvPr/>
        </p:nvCxnSpPr>
        <p:spPr>
          <a:xfrm flipH="1" flipV="1">
            <a:off x="10595794" y="1354797"/>
            <a:ext cx="924447" cy="4573136"/>
          </a:xfrm>
          <a:prstGeom prst="bentConnector4">
            <a:avLst>
              <a:gd name="adj1" fmla="val -41214"/>
              <a:gd name="adj2" fmla="val 89948"/>
            </a:avLst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9EA6C72-D5A4-404E-A8B0-A89DFB4AEA7D}"/>
              </a:ext>
            </a:extLst>
          </p:cNvPr>
          <p:cNvSpPr/>
          <p:nvPr/>
        </p:nvSpPr>
        <p:spPr>
          <a:xfrm>
            <a:off x="4420584" y="2449902"/>
            <a:ext cx="20814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/next-run</a:t>
            </a:r>
          </a:p>
          <a:p>
            <a:pPr marL="228600" indent="-228600">
              <a:buAutoNum type="arabicPeriod"/>
            </a:pPr>
            <a:r>
              <a:rPr lang="en-US" sz="1050" dirty="0"/>
              <a:t>Get the hash</a:t>
            </a:r>
          </a:p>
          <a:p>
            <a:pPr marL="228600" indent="-228600">
              <a:buAutoNum type="arabicPeriod"/>
            </a:pPr>
            <a:r>
              <a:rPr lang="en-US" sz="1050" dirty="0"/>
              <a:t>Sign the next round transaction</a:t>
            </a:r>
          </a:p>
          <a:p>
            <a:pPr marL="228600" indent="-228600">
              <a:buAutoNum type="arabicPeriod"/>
            </a:pPr>
            <a:r>
              <a:rPr lang="en-US" sz="1050" dirty="0"/>
              <a:t>Add task to active task list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541AC-8C0D-4F48-9F08-8253A32E7565}"/>
              </a:ext>
            </a:extLst>
          </p:cNvPr>
          <p:cNvSpPr/>
          <p:nvPr/>
        </p:nvSpPr>
        <p:spPr>
          <a:xfrm>
            <a:off x="6609350" y="2477785"/>
            <a:ext cx="1469836" cy="76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/first-run</a:t>
            </a:r>
          </a:p>
          <a:p>
            <a:pPr marL="228600" indent="-228600">
              <a:buAutoNum type="arabicPeriod"/>
            </a:pPr>
            <a:r>
              <a:rPr lang="en-US" sz="1050" dirty="0"/>
              <a:t>Store the model</a:t>
            </a:r>
          </a:p>
          <a:p>
            <a:pPr marL="228600" indent="-228600">
              <a:buAutoNum type="arabicPeriod"/>
            </a:pPr>
            <a:r>
              <a:rPr lang="en-US" sz="1050" dirty="0"/>
              <a:t>Deploy over IPFS</a:t>
            </a:r>
          </a:p>
          <a:p>
            <a:pPr marL="228600" indent="-228600">
              <a:buAutoNum type="arabicPeriod"/>
            </a:pPr>
            <a:r>
              <a:rPr lang="en-US" sz="1050" dirty="0"/>
              <a:t>Send back the hash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A946A37C-735C-4254-9A31-E75C58F882C6}"/>
              </a:ext>
            </a:extLst>
          </p:cNvPr>
          <p:cNvCxnSpPr>
            <a:cxnSpLocks/>
            <a:stCxn id="14" idx="2"/>
          </p:cNvCxnSpPr>
          <p:nvPr/>
        </p:nvCxnSpPr>
        <p:spPr>
          <a:xfrm rot="16200000" flipH="1">
            <a:off x="3225605" y="1712306"/>
            <a:ext cx="1533742" cy="798093"/>
          </a:xfrm>
          <a:prstGeom prst="bentConnector3">
            <a:avLst>
              <a:gd name="adj1" fmla="val 16007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892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155</Words>
  <Application>Microsoft Office PowerPoint</Application>
  <PresentationFormat>Widescreen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Anudit Nagar</dc:creator>
  <cp:lastModifiedBy>Anudit Nagar</cp:lastModifiedBy>
  <cp:revision>29</cp:revision>
  <dcterms:created xsi:type="dcterms:W3CDTF">2020-02-03T15:02:58Z</dcterms:created>
  <dcterms:modified xsi:type="dcterms:W3CDTF">2020-02-11T04:06:48Z</dcterms:modified>
</cp:coreProperties>
</file>