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D1"/>
    <a:srgbClr val="0E8FD3"/>
    <a:srgbClr val="0016B9"/>
    <a:srgbClr val="4E5FFC"/>
    <a:srgbClr val="4D16FF"/>
    <a:srgbClr val="2C76FF"/>
    <a:srgbClr val="4DDEFF"/>
    <a:srgbClr val="2321FF"/>
    <a:srgbClr val="4B2DFF"/>
    <a:srgbClr val="444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D7CC-3218-46AB-A323-B5EA28FA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0C55-BB07-4492-ACB0-554A9217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A47C-C64F-43BA-9C9A-D6DB49D2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7568-DF50-427B-900B-E6585F26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E26B-FFFE-4397-9B03-9241161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FECF-0396-4823-894A-8B24CA05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8E29-0A6F-4DFA-A581-D05C0C89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E1BB-66DE-46CE-A233-24CED7DF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D207-9216-4E38-84F0-C100A0DD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CF0C-78BD-441A-8A58-E674F60F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C5A0B-0848-4638-9650-FC7C01237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8E296-BB32-49DB-8E7A-F85FFDA2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04D-5AA5-4F19-9941-F976DE0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BC2D-722B-46B1-9A11-D8FB6E5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920B-D7E3-4DC9-8354-EFB1E50C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D656-B77D-4156-89F5-A90B3EF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1CC3-3A16-4A88-861B-C8172BD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1196-C429-42A9-94F0-88482777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CB4F-4D42-4A03-A9A7-EE261666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84A8-6C78-46E7-AE1E-82410BAA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3A2-420D-4914-8073-B80EC05C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34B2-E297-49DC-938D-8E87EBCD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11EF-540A-4564-9593-3FB622A7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10CB-FAE9-445A-9DE4-4065BFB6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9AC2-F37F-463A-A638-EEAE9D1E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0C86-5D83-4482-A181-2FD7245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3267-C81E-49AE-9102-118FB3330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36987-E6BF-43F3-9ED8-B0B05AA2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C187-6705-4720-A6E1-C6FB9F84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5A08F-E5F0-43E5-8422-B7172CE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C14D-3481-478F-BE87-DD1D0641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A02-7037-43AF-B228-820B1735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7853-20E9-4281-9D95-8369D25D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F2EB-D9A0-43D4-8D63-CBC62EC3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BBC14-3EBC-4ED7-8E50-ACFCDE52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BA2F-4FDB-4E46-9AC9-8F043ECE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A142-2878-4153-8FB9-2C316C56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94AB-5B30-44A6-8144-2C884EB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065F-1223-4327-BBF0-ADCE7A9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6364-06CA-4C6C-B48F-8877EFE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988FC-ABB1-4213-B25E-15A8337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0593F-86D4-4201-9768-A32873D3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4E4E7-A869-4DD8-A469-4D39F861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1478B-D27E-483B-B91E-B88690E5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F17F-57AE-44F4-9888-7F8EF618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C1E0-62EC-4908-AD5C-4CFB96B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572-4948-45F4-B442-9611A775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0B84-E3FF-4EE4-9845-BD0861F9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1745-668E-4833-A3C3-460174ED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EA69-2D82-4EA1-ACA4-2CB43E9F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EC935-4228-44B6-BF96-A759D7C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4968-3F82-4B7F-8C44-96E28A19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2E7-2826-42E0-B397-F78B82AE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F9695-B93D-452D-91BF-7AEF347D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D68B1-C9F2-412E-BD40-6A5049C7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A6DF-9236-4862-9288-249B7C7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50942-2A76-4D83-80A1-0CD8ECB0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53D1-3F57-4AD6-B644-12CE5D3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0B5ED-D065-4B49-BAB0-A3BD4AA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176B-8881-4C66-BFF0-4A20D88F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15FB-9D8E-44D1-981D-4A212195C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5EA6-5963-4D3A-BF70-48E55A4397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7CB9-FF9B-4001-A0FB-CBA69C436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7E82-2114-4B25-8F79-C4BAE1873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6B9"/>
            </a:gs>
            <a:gs pos="0">
              <a:srgbClr val="4E5FFC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B599F4-E448-4BC3-8D80-720D55DE8BB6}"/>
              </a:ext>
            </a:extLst>
          </p:cNvPr>
          <p:cNvSpPr/>
          <p:nvPr/>
        </p:nvSpPr>
        <p:spPr>
          <a:xfrm>
            <a:off x="525713" y="473614"/>
            <a:ext cx="11140573" cy="5910771"/>
          </a:xfrm>
          <a:prstGeom prst="roundRect">
            <a:avLst>
              <a:gd name="adj" fmla="val 1367"/>
            </a:avLst>
          </a:prstGeom>
          <a:solidFill>
            <a:srgbClr val="2C76FF"/>
          </a:solidFill>
          <a:ln>
            <a:noFill/>
          </a:ln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room, computer&#10;&#10;Description automatically generated">
            <a:extLst>
              <a:ext uri="{FF2B5EF4-FFF2-40B4-BE49-F238E27FC236}">
                <a16:creationId xmlns:a16="http://schemas.microsoft.com/office/drawing/2014/main" id="{507824B4-FA0F-4096-BBAA-B8389C49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93" y="880689"/>
            <a:ext cx="6316807" cy="61156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782121-5D4B-40C9-90DD-BCE86C9A7B2D}"/>
              </a:ext>
            </a:extLst>
          </p:cNvPr>
          <p:cNvSpPr txBox="1"/>
          <p:nvPr/>
        </p:nvSpPr>
        <p:spPr>
          <a:xfrm>
            <a:off x="1265732" y="3250942"/>
            <a:ext cx="4534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Democratized and Incentivized Machine Learning on Blockchain in a Secure and Privacy-Preserving Manner.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BAFC2E-BF35-4DB3-945B-A85A43FC87D3}"/>
              </a:ext>
            </a:extLst>
          </p:cNvPr>
          <p:cNvGrpSpPr/>
          <p:nvPr/>
        </p:nvGrpSpPr>
        <p:grpSpPr>
          <a:xfrm>
            <a:off x="1190429" y="1231948"/>
            <a:ext cx="4905570" cy="1902029"/>
            <a:chOff x="1148503" y="1205170"/>
            <a:chExt cx="4905570" cy="19020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69E90C-0A1C-4E87-B292-8EF567EC7D05}"/>
                </a:ext>
              </a:extLst>
            </p:cNvPr>
            <p:cNvSpPr txBox="1"/>
            <p:nvPr/>
          </p:nvSpPr>
          <p:spPr>
            <a:xfrm>
              <a:off x="1148503" y="1205170"/>
              <a:ext cx="49055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The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F1C821-4C43-4541-97B8-3AFF1BB55235}"/>
                </a:ext>
              </a:extLst>
            </p:cNvPr>
            <p:cNvSpPr txBox="1"/>
            <p:nvPr/>
          </p:nvSpPr>
          <p:spPr>
            <a:xfrm>
              <a:off x="1152272" y="1999203"/>
              <a:ext cx="490180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Sentinel AI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367318-B3BA-4523-93F5-7660B00A6A90}"/>
              </a:ext>
            </a:extLst>
          </p:cNvPr>
          <p:cNvGrpSpPr/>
          <p:nvPr/>
        </p:nvGrpSpPr>
        <p:grpSpPr>
          <a:xfrm>
            <a:off x="1361998" y="5178401"/>
            <a:ext cx="2002020" cy="444312"/>
            <a:chOff x="1341036" y="5062544"/>
            <a:chExt cx="2002020" cy="44431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9F1FC2F-8558-4CDD-BF46-E96D9E959913}"/>
                </a:ext>
              </a:extLst>
            </p:cNvPr>
            <p:cNvSpPr/>
            <p:nvPr/>
          </p:nvSpPr>
          <p:spPr>
            <a:xfrm>
              <a:off x="1341036" y="5062544"/>
              <a:ext cx="2002020" cy="444312"/>
            </a:xfrm>
            <a:prstGeom prst="roundRect">
              <a:avLst>
                <a:gd name="adj" fmla="val 8095"/>
              </a:avLst>
            </a:prstGeom>
            <a:solidFill>
              <a:srgbClr val="001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EC0087-235E-4F7B-AE20-4E2826359417}"/>
                </a:ext>
              </a:extLst>
            </p:cNvPr>
            <p:cNvSpPr txBox="1"/>
            <p:nvPr/>
          </p:nvSpPr>
          <p:spPr>
            <a:xfrm>
              <a:off x="1464487" y="5170917"/>
              <a:ext cx="175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Join the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4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44DFE"/>
            </a:gs>
            <a:gs pos="0">
              <a:srgbClr val="2321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D41969-1079-480F-A109-70E536482B84}"/>
              </a:ext>
            </a:extLst>
          </p:cNvPr>
          <p:cNvGrpSpPr/>
          <p:nvPr/>
        </p:nvGrpSpPr>
        <p:grpSpPr>
          <a:xfrm>
            <a:off x="616587" y="432683"/>
            <a:ext cx="10958825" cy="5992633"/>
            <a:chOff x="872657" y="1056237"/>
            <a:chExt cx="10061244" cy="536097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544644F-773A-4912-B9C3-D4552171A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4"/>
            <a:stretch/>
          </p:blipFill>
          <p:spPr>
            <a:xfrm>
              <a:off x="872657" y="1121652"/>
              <a:ext cx="10061244" cy="5295555"/>
            </a:xfrm>
            <a:prstGeom prst="rect">
              <a:avLst/>
            </a:prstGeom>
          </p:spPr>
        </p:pic>
        <p:pic>
          <p:nvPicPr>
            <p:cNvPr id="5" name="Picture 4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B956EE7F-13F9-4F36-AA87-982C880BC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77" r="10844" b="24632"/>
            <a:stretch/>
          </p:blipFill>
          <p:spPr>
            <a:xfrm>
              <a:off x="5867690" y="1056238"/>
              <a:ext cx="4767194" cy="5066366"/>
            </a:xfrm>
            <a:prstGeom prst="rect">
              <a:avLst/>
            </a:prstGeom>
          </p:spPr>
        </p:pic>
        <p:pic>
          <p:nvPicPr>
            <p:cNvPr id="7" name="Picture 6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A0632F3D-34E9-4CB7-AD2E-9ED4842E6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" b="94488"/>
            <a:stretch/>
          </p:blipFill>
          <p:spPr>
            <a:xfrm>
              <a:off x="872657" y="1056237"/>
              <a:ext cx="10061244" cy="315965"/>
            </a:xfrm>
            <a:prstGeom prst="rect">
              <a:avLst/>
            </a:prstGeom>
          </p:spPr>
        </p:pic>
      </p:grpSp>
      <p:pic>
        <p:nvPicPr>
          <p:cNvPr id="12" name="Picture 11" descr="A picture containing toy&#10;&#10;Description automatically generated">
            <a:extLst>
              <a:ext uri="{FF2B5EF4-FFF2-40B4-BE49-F238E27FC236}">
                <a16:creationId xmlns:a16="http://schemas.microsoft.com/office/drawing/2014/main" id="{00B0737E-F607-4369-A0B1-9D88438AD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78151" r="3513" b="154"/>
          <a:stretch/>
        </p:blipFill>
        <p:spPr>
          <a:xfrm>
            <a:off x="803082" y="855872"/>
            <a:ext cx="5192485" cy="5240127"/>
          </a:xfrm>
          <a:prstGeom prst="rect">
            <a:avLst/>
          </a:prstGeom>
        </p:spPr>
      </p:pic>
      <p:pic>
        <p:nvPicPr>
          <p:cNvPr id="10" name="Picture 9" descr="A picture containing text, toy, sign&#10;&#10;Description automatically generated">
            <a:extLst>
              <a:ext uri="{FF2B5EF4-FFF2-40B4-BE49-F238E27FC236}">
                <a16:creationId xmlns:a16="http://schemas.microsoft.com/office/drawing/2014/main" id="{107A8B9A-188D-4611-B116-9628E5AB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555" y="-574199"/>
            <a:ext cx="7108372" cy="7108372"/>
          </a:xfrm>
          <a:prstGeom prst="rect">
            <a:avLst/>
          </a:prstGeom>
        </p:spPr>
      </p:pic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E3FE88BE-70EF-4696-91D5-1A8FFB2F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86932" r="56344" b="6978"/>
          <a:stretch/>
        </p:blipFill>
        <p:spPr>
          <a:xfrm>
            <a:off x="2166557" y="5833772"/>
            <a:ext cx="2831723" cy="3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444DFE"/>
            </a:gs>
            <a:gs pos="100000">
              <a:srgbClr val="4DDEF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3AA54-A32B-4A71-BD34-058ACA31D3F8}"/>
              </a:ext>
            </a:extLst>
          </p:cNvPr>
          <p:cNvGrpSpPr/>
          <p:nvPr/>
        </p:nvGrpSpPr>
        <p:grpSpPr>
          <a:xfrm>
            <a:off x="749780" y="419099"/>
            <a:ext cx="10692440" cy="6019801"/>
            <a:chOff x="651809" y="419099"/>
            <a:chExt cx="10692440" cy="6019801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821B486-1F9F-4B3B-BA82-642ED434A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9" y="419099"/>
              <a:ext cx="10692440" cy="6019801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F6D566-E67A-4AEE-A9F3-088C4B719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95" t="75058" r="7784" b="9736"/>
            <a:stretch/>
          </p:blipFill>
          <p:spPr>
            <a:xfrm>
              <a:off x="1160156" y="653950"/>
              <a:ext cx="9675746" cy="544205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20C14C-F7C3-4394-A089-9EFDCF7B2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9" t="8240" r="55882" b="42798"/>
            <a:stretch/>
          </p:blipFill>
          <p:spPr>
            <a:xfrm>
              <a:off x="1015506" y="1359497"/>
              <a:ext cx="5416155" cy="4139005"/>
            </a:xfrm>
            <a:prstGeom prst="rect">
              <a:avLst/>
            </a:prstGeom>
          </p:spPr>
        </p:pic>
      </p:grp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4715DE-9A62-44A9-B6BD-5B822EF86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5" y="-113900"/>
            <a:ext cx="7407621" cy="73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44DFE"/>
            </a:gs>
            <a:gs pos="0">
              <a:srgbClr val="7030A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3A68E-584E-405E-8AC1-345006DDA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63"/>
          <a:stretch/>
        </p:blipFill>
        <p:spPr>
          <a:xfrm>
            <a:off x="659752" y="473032"/>
            <a:ext cx="10872495" cy="5911936"/>
          </a:xfrm>
          <a:prstGeom prst="rect">
            <a:avLst/>
          </a:prstGeom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EBF0D-E5E0-4834-972F-F5D441D6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3" t="70617" r="50481" b="22730"/>
          <a:stretch/>
        </p:blipFill>
        <p:spPr>
          <a:xfrm>
            <a:off x="889310" y="598787"/>
            <a:ext cx="10537371" cy="5268686"/>
          </a:xfrm>
          <a:prstGeom prst="rect">
            <a:avLst/>
          </a:prstGeom>
          <a:effectLst/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3CD1CF-3DBC-4011-9449-032D2F7E5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7" t="7615" r="11042" b="37632"/>
          <a:stretch/>
        </p:blipFill>
        <p:spPr>
          <a:xfrm>
            <a:off x="6372391" y="990527"/>
            <a:ext cx="5054290" cy="4876946"/>
          </a:xfrm>
          <a:prstGeom prst="rect">
            <a:avLst/>
          </a:prstGeom>
          <a:effectLst/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EC35383A-309F-443A-9A07-CFA819CD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36147"/>
            <a:ext cx="5757557" cy="57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44DFE"/>
            </a:gs>
            <a:gs pos="0">
              <a:srgbClr val="2321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B1C6E-6477-461A-8033-036B30E8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8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11</cp:revision>
  <dcterms:created xsi:type="dcterms:W3CDTF">2020-02-16T02:12:09Z</dcterms:created>
  <dcterms:modified xsi:type="dcterms:W3CDTF">2020-02-18T12:56:26Z</dcterms:modified>
</cp:coreProperties>
</file>