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3bb32ef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3bb32ef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b22cb57c8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b22cb57c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b22cb57c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b22cb57c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b22cb57c8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b22cb57c8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b22cb57c8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b22cb57c8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b22cb57c8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b22cb57c8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311700" y="3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MAE (Mean Absolute Error)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000" y="1152475"/>
            <a:ext cx="5233901" cy="33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29625"/>
            <a:ext cx="30003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4294967295" type="title"/>
          </p:nvPr>
        </p:nvSpPr>
        <p:spPr>
          <a:xfrm>
            <a:off x="311700" y="3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MSE (Mean Squared Error)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823" y="1268725"/>
            <a:ext cx="4836150" cy="360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41250"/>
            <a:ext cx="3574500" cy="1275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4294967295" type="title"/>
          </p:nvPr>
        </p:nvSpPr>
        <p:spPr>
          <a:xfrm>
            <a:off x="311700" y="3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MSE (Root Mean Squared Error)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823" y="1268725"/>
            <a:ext cx="4836150" cy="36080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6654200" y="2906475"/>
            <a:ext cx="287400" cy="1086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6626000" y="2989925"/>
            <a:ext cx="77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</a:t>
            </a:r>
            <a:endParaRPr sz="12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250" y="1806575"/>
            <a:ext cx="37623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Similarities</a:t>
            </a:r>
            <a:endParaRPr sz="322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Distance based metrics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Negatively oriented scores - lower values are better</a:t>
            </a:r>
            <a:endParaRPr sz="2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500"/>
              <a:t>Range - 0 to </a:t>
            </a:r>
            <a:r>
              <a:rPr lang="en" sz="3200"/>
              <a:t>∞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Mean or Average prediction across whole dataset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Differences</a:t>
            </a:r>
            <a:endParaRPr sz="322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MSE or RMSE gives high weightage to large errors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MAE treats all errors the same way</a:t>
            </a:r>
            <a:endParaRPr sz="2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500"/>
              <a:t>MAE &lt;= RMSE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MAE is easily interpretable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RMSE is more sensitive to noise or outliers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MSE/RMSE are smooth functions and easy to differentiate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Robustness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