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53a9c0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53a9c0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57c8b9d0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57c8b9d0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57c8b9d0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57c8b9d0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57c8b9d0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57c8b9d0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57c8b9d0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57c8b9d0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57c8b9d0a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57c8b9d0a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57c8b9d0a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57c8b9d0a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57c8b9d0a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157c8b9d0a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441b307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441b307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41b307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41b307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41b307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41b307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41b307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41b307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7c8b9d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57c8b9d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7c8b9d0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57c8b9d0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7c8b9d0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57c8b9d0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57c8b9d0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57c8b9d0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532950" y="272675"/>
            <a:ext cx="278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Notation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5" y="2577238"/>
            <a:ext cx="17907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5" y="1291325"/>
            <a:ext cx="21526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/>
        </p:nvSpPr>
        <p:spPr>
          <a:xfrm>
            <a:off x="74375" y="3786975"/>
            <a:ext cx="291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- Index for outputs/groups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 - Index for neurons in a group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 - Number of neurons in a group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3780175" y="13013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3780175" y="18875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3780175" y="24737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3780175" y="3059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3780175" y="36461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7558875" y="2157688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7558875" y="2789863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22"/>
          <p:cNvCxnSpPr>
            <a:stCxn id="366" idx="6"/>
          </p:cNvCxnSpPr>
          <p:nvPr/>
        </p:nvCxnSpPr>
        <p:spPr>
          <a:xfrm flipH="1" rot="10800000">
            <a:off x="7943175" y="2327488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2"/>
          <p:cNvCxnSpPr/>
          <p:nvPr/>
        </p:nvCxnSpPr>
        <p:spPr>
          <a:xfrm flipH="1" rot="10800000">
            <a:off x="7943200" y="2964613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2"/>
          <p:cNvSpPr/>
          <p:nvPr/>
        </p:nvSpPr>
        <p:spPr>
          <a:xfrm>
            <a:off x="5093925" y="222575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209150" y="2887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5209150" y="6389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5209150" y="9890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5866025" y="58130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p22"/>
          <p:cNvCxnSpPr>
            <a:stCxn id="371" idx="6"/>
            <a:endCxn id="374" idx="2"/>
          </p:cNvCxnSpPr>
          <p:nvPr/>
        </p:nvCxnSpPr>
        <p:spPr>
          <a:xfrm>
            <a:off x="5441050" y="41085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2"/>
          <p:cNvCxnSpPr>
            <a:stCxn id="372" idx="6"/>
            <a:endCxn id="374" idx="2"/>
          </p:cNvCxnSpPr>
          <p:nvPr/>
        </p:nvCxnSpPr>
        <p:spPr>
          <a:xfrm>
            <a:off x="5441050" y="76100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2"/>
          <p:cNvCxnSpPr>
            <a:stCxn id="373" idx="6"/>
            <a:endCxn id="374" idx="2"/>
          </p:cNvCxnSpPr>
          <p:nvPr/>
        </p:nvCxnSpPr>
        <p:spPr>
          <a:xfrm flipH="1" rot="10800000">
            <a:off x="5441050" y="76105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2"/>
          <p:cNvSpPr/>
          <p:nvPr/>
        </p:nvSpPr>
        <p:spPr>
          <a:xfrm>
            <a:off x="5093925" y="1461300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209150" y="15274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209150" y="18776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5209150" y="22277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5866025" y="18200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22"/>
          <p:cNvCxnSpPr>
            <a:stCxn id="379" idx="6"/>
            <a:endCxn id="382" idx="2"/>
          </p:cNvCxnSpPr>
          <p:nvPr/>
        </p:nvCxnSpPr>
        <p:spPr>
          <a:xfrm>
            <a:off x="5441050" y="164957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2"/>
          <p:cNvCxnSpPr>
            <a:stCxn id="380" idx="6"/>
            <a:endCxn id="382" idx="2"/>
          </p:cNvCxnSpPr>
          <p:nvPr/>
        </p:nvCxnSpPr>
        <p:spPr>
          <a:xfrm>
            <a:off x="5441050" y="1999725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2"/>
          <p:cNvCxnSpPr>
            <a:stCxn id="381" idx="6"/>
            <a:endCxn id="382" idx="2"/>
          </p:cNvCxnSpPr>
          <p:nvPr/>
        </p:nvCxnSpPr>
        <p:spPr>
          <a:xfrm flipH="1" rot="10800000">
            <a:off x="5441050" y="199977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22"/>
          <p:cNvSpPr/>
          <p:nvPr/>
        </p:nvSpPr>
        <p:spPr>
          <a:xfrm>
            <a:off x="5093925" y="2700025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5209150" y="27662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5209150" y="31163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5209150" y="34665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5866025" y="30587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22"/>
          <p:cNvCxnSpPr>
            <a:stCxn id="387" idx="6"/>
            <a:endCxn id="390" idx="2"/>
          </p:cNvCxnSpPr>
          <p:nvPr/>
        </p:nvCxnSpPr>
        <p:spPr>
          <a:xfrm>
            <a:off x="5441050" y="288830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2"/>
          <p:cNvCxnSpPr>
            <a:stCxn id="388" idx="6"/>
            <a:endCxn id="390" idx="2"/>
          </p:cNvCxnSpPr>
          <p:nvPr/>
        </p:nvCxnSpPr>
        <p:spPr>
          <a:xfrm>
            <a:off x="5441050" y="323845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2"/>
          <p:cNvCxnSpPr>
            <a:stCxn id="389" idx="6"/>
            <a:endCxn id="390" idx="2"/>
          </p:cNvCxnSpPr>
          <p:nvPr/>
        </p:nvCxnSpPr>
        <p:spPr>
          <a:xfrm flipH="1" rot="10800000">
            <a:off x="5441050" y="323850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2"/>
          <p:cNvSpPr/>
          <p:nvPr/>
        </p:nvSpPr>
        <p:spPr>
          <a:xfrm>
            <a:off x="5093925" y="3938750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209150" y="40049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5209150" y="43550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5209150" y="47052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5866025" y="42974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22"/>
          <p:cNvCxnSpPr>
            <a:stCxn id="395" idx="6"/>
            <a:endCxn id="398" idx="2"/>
          </p:cNvCxnSpPr>
          <p:nvPr/>
        </p:nvCxnSpPr>
        <p:spPr>
          <a:xfrm>
            <a:off x="5441050" y="412702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2"/>
          <p:cNvCxnSpPr>
            <a:stCxn id="396" idx="6"/>
            <a:endCxn id="398" idx="2"/>
          </p:cNvCxnSpPr>
          <p:nvPr/>
        </p:nvCxnSpPr>
        <p:spPr>
          <a:xfrm>
            <a:off x="5441050" y="4477175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2"/>
          <p:cNvCxnSpPr>
            <a:stCxn id="397" idx="6"/>
            <a:endCxn id="398" idx="2"/>
          </p:cNvCxnSpPr>
          <p:nvPr/>
        </p:nvCxnSpPr>
        <p:spPr>
          <a:xfrm flipH="1" rot="10800000">
            <a:off x="5441050" y="447722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2"/>
          <p:cNvCxnSpPr/>
          <p:nvPr/>
        </p:nvCxnSpPr>
        <p:spPr>
          <a:xfrm>
            <a:off x="4251225" y="26479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2"/>
          <p:cNvCxnSpPr/>
          <p:nvPr/>
        </p:nvCxnSpPr>
        <p:spPr>
          <a:xfrm>
            <a:off x="4503900" y="26512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2"/>
          <p:cNvCxnSpPr/>
          <p:nvPr/>
        </p:nvCxnSpPr>
        <p:spPr>
          <a:xfrm>
            <a:off x="4756575" y="26512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2"/>
          <p:cNvCxnSpPr/>
          <p:nvPr/>
        </p:nvCxnSpPr>
        <p:spPr>
          <a:xfrm>
            <a:off x="6646925" y="26495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2"/>
          <p:cNvCxnSpPr/>
          <p:nvPr/>
        </p:nvCxnSpPr>
        <p:spPr>
          <a:xfrm>
            <a:off x="6899600" y="26528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2"/>
          <p:cNvCxnSpPr/>
          <p:nvPr/>
        </p:nvCxnSpPr>
        <p:spPr>
          <a:xfrm>
            <a:off x="7152275" y="26528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2"/>
          <p:cNvSpPr txBox="1"/>
          <p:nvPr/>
        </p:nvSpPr>
        <p:spPr>
          <a:xfrm>
            <a:off x="6407675" y="582525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6433663" y="1799625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=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6433663" y="3016725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= 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6436175" y="4233825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= 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640100" y="233400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 =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4640088" y="560900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 =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4640100" y="911050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 = 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3928853" y="560900"/>
            <a:ext cx="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 = 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/>
          <p:nvPr>
            <p:ph type="title"/>
          </p:nvPr>
        </p:nvSpPr>
        <p:spPr>
          <a:xfrm>
            <a:off x="311700" y="1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21" name="Google Shape;421;p23"/>
          <p:cNvSpPr txBox="1"/>
          <p:nvPr/>
        </p:nvSpPr>
        <p:spPr>
          <a:xfrm>
            <a:off x="619700" y="1313775"/>
            <a:ext cx="9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 k=5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22" name="Google Shape;4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897425"/>
            <a:ext cx="2798525" cy="345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23"/>
          <p:cNvCxnSpPr>
            <a:stCxn id="422" idx="3"/>
          </p:cNvCxnSpPr>
          <p:nvPr/>
        </p:nvCxnSpPr>
        <p:spPr>
          <a:xfrm flipH="1" rot="10800000">
            <a:off x="5217875" y="2615237"/>
            <a:ext cx="6816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3"/>
          <p:cNvSpPr txBox="1"/>
          <p:nvPr/>
        </p:nvSpPr>
        <p:spPr>
          <a:xfrm>
            <a:off x="5899475" y="2393988"/>
            <a:ext cx="16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Maxout unit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ReLU</a:t>
            </a:r>
            <a:endParaRPr/>
          </a:p>
        </p:txBody>
      </p:sp>
      <p:sp>
        <p:nvSpPr>
          <p:cNvPr id="430" name="Google Shape;430;p24"/>
          <p:cNvSpPr txBox="1"/>
          <p:nvPr/>
        </p:nvSpPr>
        <p:spPr>
          <a:xfrm>
            <a:off x="1028700" y="1400525"/>
            <a:ext cx="168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Input - [2,5]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Weights - [4,5]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Biases - [4]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1028700" y="2949750"/>
            <a:ext cx="179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Batch size =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features =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Hidden neurons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3780175" y="13013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3780175" y="18875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3780175" y="24737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3780175" y="3059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3780175" y="36461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4889200" y="161480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488920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488920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4889200" y="35113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619285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619285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24"/>
          <p:cNvCxnSpPr>
            <a:stCxn id="432" idx="6"/>
            <a:endCxn id="437" idx="1"/>
          </p:cNvCxnSpPr>
          <p:nvPr/>
        </p:nvCxnSpPr>
        <p:spPr>
          <a:xfrm>
            <a:off x="4164475" y="1481075"/>
            <a:ext cx="780900" cy="18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4"/>
          <p:cNvCxnSpPr>
            <a:stCxn id="433" idx="7"/>
            <a:endCxn id="437" idx="2"/>
          </p:cNvCxnSpPr>
          <p:nvPr/>
        </p:nvCxnSpPr>
        <p:spPr>
          <a:xfrm flipH="1" rot="10800000">
            <a:off x="4108196" y="1794408"/>
            <a:ext cx="780900" cy="14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4"/>
          <p:cNvCxnSpPr>
            <a:stCxn id="434" idx="7"/>
            <a:endCxn id="437" idx="2"/>
          </p:cNvCxnSpPr>
          <p:nvPr/>
        </p:nvCxnSpPr>
        <p:spPr>
          <a:xfrm flipH="1" rot="10800000">
            <a:off x="4108196" y="1794408"/>
            <a:ext cx="780900" cy="73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4"/>
          <p:cNvCxnSpPr>
            <a:stCxn id="435" idx="7"/>
            <a:endCxn id="437" idx="3"/>
          </p:cNvCxnSpPr>
          <p:nvPr/>
        </p:nvCxnSpPr>
        <p:spPr>
          <a:xfrm flipH="1" rot="10800000">
            <a:off x="4108196" y="1921608"/>
            <a:ext cx="837300" cy="1191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4"/>
          <p:cNvCxnSpPr>
            <a:stCxn id="436" idx="7"/>
            <a:endCxn id="437" idx="3"/>
          </p:cNvCxnSpPr>
          <p:nvPr/>
        </p:nvCxnSpPr>
        <p:spPr>
          <a:xfrm flipH="1" rot="10800000">
            <a:off x="4108196" y="1921608"/>
            <a:ext cx="837300" cy="177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4"/>
          <p:cNvCxnSpPr>
            <a:stCxn id="432" idx="6"/>
            <a:endCxn id="438" idx="1"/>
          </p:cNvCxnSpPr>
          <p:nvPr/>
        </p:nvCxnSpPr>
        <p:spPr>
          <a:xfrm>
            <a:off x="4164475" y="1481075"/>
            <a:ext cx="780900" cy="81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4"/>
          <p:cNvCxnSpPr>
            <a:stCxn id="432" idx="5"/>
            <a:endCxn id="439" idx="1"/>
          </p:cNvCxnSpPr>
          <p:nvPr/>
        </p:nvCxnSpPr>
        <p:spPr>
          <a:xfrm>
            <a:off x="4108196" y="1608142"/>
            <a:ext cx="837300" cy="132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4"/>
          <p:cNvCxnSpPr>
            <a:stCxn id="432" idx="5"/>
            <a:endCxn id="440" idx="1"/>
          </p:cNvCxnSpPr>
          <p:nvPr/>
        </p:nvCxnSpPr>
        <p:spPr>
          <a:xfrm>
            <a:off x="4108196" y="1608142"/>
            <a:ext cx="837300" cy="195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4"/>
          <p:cNvCxnSpPr>
            <a:stCxn id="433" idx="6"/>
            <a:endCxn id="438" idx="2"/>
          </p:cNvCxnSpPr>
          <p:nvPr/>
        </p:nvCxnSpPr>
        <p:spPr>
          <a:xfrm>
            <a:off x="4164475" y="2067275"/>
            <a:ext cx="724800" cy="359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4"/>
          <p:cNvCxnSpPr>
            <a:stCxn id="433" idx="5"/>
            <a:endCxn id="439" idx="2"/>
          </p:cNvCxnSpPr>
          <p:nvPr/>
        </p:nvCxnSpPr>
        <p:spPr>
          <a:xfrm>
            <a:off x="4108196" y="2194342"/>
            <a:ext cx="780900" cy="8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4"/>
          <p:cNvCxnSpPr>
            <a:stCxn id="434" idx="6"/>
            <a:endCxn id="440" idx="2"/>
          </p:cNvCxnSpPr>
          <p:nvPr/>
        </p:nvCxnSpPr>
        <p:spPr>
          <a:xfrm>
            <a:off x="4164475" y="2653475"/>
            <a:ext cx="724800" cy="103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4"/>
          <p:cNvCxnSpPr>
            <a:stCxn id="433" idx="5"/>
            <a:endCxn id="440" idx="2"/>
          </p:cNvCxnSpPr>
          <p:nvPr/>
        </p:nvCxnSpPr>
        <p:spPr>
          <a:xfrm>
            <a:off x="4108196" y="2194342"/>
            <a:ext cx="780900" cy="1496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4"/>
          <p:cNvCxnSpPr>
            <a:stCxn id="434" idx="6"/>
            <a:endCxn id="438" idx="2"/>
          </p:cNvCxnSpPr>
          <p:nvPr/>
        </p:nvCxnSpPr>
        <p:spPr>
          <a:xfrm flipH="1" rot="10800000">
            <a:off x="4164475" y="2426675"/>
            <a:ext cx="724800" cy="226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4"/>
          <p:cNvCxnSpPr>
            <a:stCxn id="434" idx="5"/>
            <a:endCxn id="439" idx="2"/>
          </p:cNvCxnSpPr>
          <p:nvPr/>
        </p:nvCxnSpPr>
        <p:spPr>
          <a:xfrm>
            <a:off x="4108196" y="2780542"/>
            <a:ext cx="780900" cy="27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4"/>
          <p:cNvCxnSpPr>
            <a:stCxn id="435" idx="6"/>
            <a:endCxn id="438" idx="3"/>
          </p:cNvCxnSpPr>
          <p:nvPr/>
        </p:nvCxnSpPr>
        <p:spPr>
          <a:xfrm flipH="1" rot="10800000">
            <a:off x="4164475" y="2553875"/>
            <a:ext cx="780900" cy="68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4"/>
          <p:cNvCxnSpPr>
            <a:stCxn id="435" idx="6"/>
            <a:endCxn id="439" idx="3"/>
          </p:cNvCxnSpPr>
          <p:nvPr/>
        </p:nvCxnSpPr>
        <p:spPr>
          <a:xfrm flipH="1" rot="10800000">
            <a:off x="4164475" y="3185975"/>
            <a:ext cx="780900" cy="53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4"/>
          <p:cNvCxnSpPr>
            <a:stCxn id="435" idx="5"/>
            <a:endCxn id="440" idx="2"/>
          </p:cNvCxnSpPr>
          <p:nvPr/>
        </p:nvCxnSpPr>
        <p:spPr>
          <a:xfrm>
            <a:off x="4108196" y="3366742"/>
            <a:ext cx="780900" cy="324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4"/>
          <p:cNvCxnSpPr>
            <a:stCxn id="436" idx="6"/>
            <a:endCxn id="438" idx="3"/>
          </p:cNvCxnSpPr>
          <p:nvPr/>
        </p:nvCxnSpPr>
        <p:spPr>
          <a:xfrm flipH="1" rot="10800000">
            <a:off x="4164475" y="2553875"/>
            <a:ext cx="780900" cy="127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4"/>
          <p:cNvCxnSpPr>
            <a:stCxn id="436" idx="6"/>
            <a:endCxn id="439" idx="3"/>
          </p:cNvCxnSpPr>
          <p:nvPr/>
        </p:nvCxnSpPr>
        <p:spPr>
          <a:xfrm flipH="1" rot="10800000">
            <a:off x="4164475" y="3185975"/>
            <a:ext cx="780900" cy="63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4"/>
          <p:cNvCxnSpPr>
            <a:stCxn id="436" idx="6"/>
            <a:endCxn id="440" idx="2"/>
          </p:cNvCxnSpPr>
          <p:nvPr/>
        </p:nvCxnSpPr>
        <p:spPr>
          <a:xfrm flipH="1" rot="10800000">
            <a:off x="4164475" y="3690875"/>
            <a:ext cx="724800" cy="13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4"/>
          <p:cNvCxnSpPr>
            <a:stCxn id="437" idx="6"/>
            <a:endCxn id="441" idx="2"/>
          </p:cNvCxnSpPr>
          <p:nvPr/>
        </p:nvCxnSpPr>
        <p:spPr>
          <a:xfrm>
            <a:off x="5273500" y="179450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4"/>
          <p:cNvCxnSpPr>
            <a:stCxn id="437" idx="5"/>
            <a:endCxn id="442" idx="2"/>
          </p:cNvCxnSpPr>
          <p:nvPr/>
        </p:nvCxnSpPr>
        <p:spPr>
          <a:xfrm>
            <a:off x="5217221" y="1921567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24"/>
          <p:cNvCxnSpPr>
            <a:stCxn id="438" idx="6"/>
            <a:endCxn id="441" idx="2"/>
          </p:cNvCxnSpPr>
          <p:nvPr/>
        </p:nvCxnSpPr>
        <p:spPr>
          <a:xfrm>
            <a:off x="5273500" y="2426675"/>
            <a:ext cx="919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24"/>
          <p:cNvCxnSpPr>
            <a:stCxn id="438" idx="5"/>
            <a:endCxn id="442" idx="3"/>
          </p:cNvCxnSpPr>
          <p:nvPr/>
        </p:nvCxnSpPr>
        <p:spPr>
          <a:xfrm>
            <a:off x="5217221" y="2553742"/>
            <a:ext cx="10320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24"/>
          <p:cNvCxnSpPr>
            <a:stCxn id="439" idx="6"/>
            <a:endCxn id="441" idx="2"/>
          </p:cNvCxnSpPr>
          <p:nvPr/>
        </p:nvCxnSpPr>
        <p:spPr>
          <a:xfrm flipH="1" rot="10800000">
            <a:off x="5273500" y="242675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24"/>
          <p:cNvCxnSpPr>
            <a:stCxn id="439" idx="5"/>
            <a:endCxn id="442" idx="3"/>
          </p:cNvCxnSpPr>
          <p:nvPr/>
        </p:nvCxnSpPr>
        <p:spPr>
          <a:xfrm>
            <a:off x="5217221" y="3185917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24"/>
          <p:cNvCxnSpPr>
            <a:stCxn id="440" idx="7"/>
            <a:endCxn id="441" idx="2"/>
          </p:cNvCxnSpPr>
          <p:nvPr/>
        </p:nvCxnSpPr>
        <p:spPr>
          <a:xfrm flipH="1" rot="10800000">
            <a:off x="5217221" y="2426658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24"/>
          <p:cNvCxnSpPr>
            <a:endCxn id="442" idx="3"/>
          </p:cNvCxnSpPr>
          <p:nvPr/>
        </p:nvCxnSpPr>
        <p:spPr>
          <a:xfrm flipH="1" rot="10800000">
            <a:off x="5273529" y="3185917"/>
            <a:ext cx="975600" cy="505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24"/>
          <p:cNvCxnSpPr>
            <a:stCxn id="441" idx="6"/>
          </p:cNvCxnSpPr>
          <p:nvPr/>
        </p:nvCxnSpPr>
        <p:spPr>
          <a:xfrm flipH="1" rot="10800000">
            <a:off x="6577150" y="2416775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24"/>
          <p:cNvCxnSpPr/>
          <p:nvPr/>
        </p:nvCxnSpPr>
        <p:spPr>
          <a:xfrm flipH="1" rot="10800000">
            <a:off x="6577175" y="3053900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Maxout</a:t>
            </a:r>
            <a:endParaRPr/>
          </a:p>
        </p:txBody>
      </p:sp>
      <p:sp>
        <p:nvSpPr>
          <p:cNvPr id="478" name="Google Shape;478;p25"/>
          <p:cNvSpPr txBox="1"/>
          <p:nvPr/>
        </p:nvSpPr>
        <p:spPr>
          <a:xfrm>
            <a:off x="656900" y="1527475"/>
            <a:ext cx="258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Input - [2,5]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Weights - [12,5]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Biases - [12]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3780175" y="13013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3780175" y="18875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3780175" y="24737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3780175" y="3059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3780175" y="36461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7558875" y="2157688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7558875" y="2789863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25"/>
          <p:cNvCxnSpPr>
            <a:stCxn id="484" idx="6"/>
          </p:cNvCxnSpPr>
          <p:nvPr/>
        </p:nvCxnSpPr>
        <p:spPr>
          <a:xfrm flipH="1" rot="10800000">
            <a:off x="7943175" y="2327488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5"/>
          <p:cNvCxnSpPr/>
          <p:nvPr/>
        </p:nvCxnSpPr>
        <p:spPr>
          <a:xfrm flipH="1" rot="10800000">
            <a:off x="7943200" y="2964613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25"/>
          <p:cNvSpPr/>
          <p:nvPr/>
        </p:nvSpPr>
        <p:spPr>
          <a:xfrm>
            <a:off x="5093925" y="222575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5209150" y="2887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5209150" y="6389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5209150" y="9890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866025" y="58130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25"/>
          <p:cNvCxnSpPr>
            <a:stCxn id="489" idx="6"/>
            <a:endCxn id="492" idx="2"/>
          </p:cNvCxnSpPr>
          <p:nvPr/>
        </p:nvCxnSpPr>
        <p:spPr>
          <a:xfrm>
            <a:off x="5441050" y="41085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5"/>
          <p:cNvCxnSpPr>
            <a:stCxn id="490" idx="6"/>
            <a:endCxn id="492" idx="2"/>
          </p:cNvCxnSpPr>
          <p:nvPr/>
        </p:nvCxnSpPr>
        <p:spPr>
          <a:xfrm>
            <a:off x="5441050" y="76100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5"/>
          <p:cNvCxnSpPr>
            <a:stCxn id="491" idx="6"/>
            <a:endCxn id="492" idx="2"/>
          </p:cNvCxnSpPr>
          <p:nvPr/>
        </p:nvCxnSpPr>
        <p:spPr>
          <a:xfrm flipH="1" rot="10800000">
            <a:off x="5441050" y="76105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25"/>
          <p:cNvSpPr/>
          <p:nvPr/>
        </p:nvSpPr>
        <p:spPr>
          <a:xfrm>
            <a:off x="5093925" y="1461300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209150" y="15274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5209150" y="18776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5209150" y="22277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5866025" y="18200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25"/>
          <p:cNvCxnSpPr>
            <a:stCxn id="497" idx="6"/>
            <a:endCxn id="500" idx="2"/>
          </p:cNvCxnSpPr>
          <p:nvPr/>
        </p:nvCxnSpPr>
        <p:spPr>
          <a:xfrm>
            <a:off x="5441050" y="164957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25"/>
          <p:cNvCxnSpPr>
            <a:stCxn id="498" idx="6"/>
            <a:endCxn id="500" idx="2"/>
          </p:cNvCxnSpPr>
          <p:nvPr/>
        </p:nvCxnSpPr>
        <p:spPr>
          <a:xfrm>
            <a:off x="5441050" y="1999725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25"/>
          <p:cNvCxnSpPr>
            <a:stCxn id="499" idx="6"/>
            <a:endCxn id="500" idx="2"/>
          </p:cNvCxnSpPr>
          <p:nvPr/>
        </p:nvCxnSpPr>
        <p:spPr>
          <a:xfrm flipH="1" rot="10800000">
            <a:off x="5441050" y="199977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25"/>
          <p:cNvSpPr/>
          <p:nvPr/>
        </p:nvSpPr>
        <p:spPr>
          <a:xfrm>
            <a:off x="5093925" y="2700025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5209150" y="27662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5209150" y="31163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5209150" y="34665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5866025" y="30587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25"/>
          <p:cNvCxnSpPr>
            <a:stCxn id="505" idx="6"/>
            <a:endCxn id="508" idx="2"/>
          </p:cNvCxnSpPr>
          <p:nvPr/>
        </p:nvCxnSpPr>
        <p:spPr>
          <a:xfrm>
            <a:off x="5441050" y="288830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25"/>
          <p:cNvCxnSpPr>
            <a:stCxn id="506" idx="6"/>
            <a:endCxn id="508" idx="2"/>
          </p:cNvCxnSpPr>
          <p:nvPr/>
        </p:nvCxnSpPr>
        <p:spPr>
          <a:xfrm>
            <a:off x="5441050" y="323845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5"/>
          <p:cNvCxnSpPr>
            <a:stCxn id="507" idx="6"/>
            <a:endCxn id="508" idx="2"/>
          </p:cNvCxnSpPr>
          <p:nvPr/>
        </p:nvCxnSpPr>
        <p:spPr>
          <a:xfrm flipH="1" rot="10800000">
            <a:off x="5441050" y="323850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25"/>
          <p:cNvSpPr/>
          <p:nvPr/>
        </p:nvSpPr>
        <p:spPr>
          <a:xfrm>
            <a:off x="5093925" y="3938750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5209150" y="40049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5209150" y="43550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5209150" y="47052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5866025" y="42974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25"/>
          <p:cNvCxnSpPr>
            <a:stCxn id="513" idx="6"/>
            <a:endCxn id="516" idx="2"/>
          </p:cNvCxnSpPr>
          <p:nvPr/>
        </p:nvCxnSpPr>
        <p:spPr>
          <a:xfrm>
            <a:off x="5441050" y="412702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5"/>
          <p:cNvCxnSpPr>
            <a:stCxn id="514" idx="6"/>
            <a:endCxn id="516" idx="2"/>
          </p:cNvCxnSpPr>
          <p:nvPr/>
        </p:nvCxnSpPr>
        <p:spPr>
          <a:xfrm>
            <a:off x="5441050" y="4477175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5"/>
          <p:cNvCxnSpPr>
            <a:stCxn id="515" idx="6"/>
            <a:endCxn id="516" idx="2"/>
          </p:cNvCxnSpPr>
          <p:nvPr/>
        </p:nvCxnSpPr>
        <p:spPr>
          <a:xfrm flipH="1" rot="10800000">
            <a:off x="5441050" y="447722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5"/>
          <p:cNvCxnSpPr/>
          <p:nvPr/>
        </p:nvCxnSpPr>
        <p:spPr>
          <a:xfrm>
            <a:off x="4251225" y="26479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5"/>
          <p:cNvCxnSpPr/>
          <p:nvPr/>
        </p:nvCxnSpPr>
        <p:spPr>
          <a:xfrm>
            <a:off x="4503900" y="26512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5"/>
          <p:cNvCxnSpPr/>
          <p:nvPr/>
        </p:nvCxnSpPr>
        <p:spPr>
          <a:xfrm>
            <a:off x="4756575" y="26512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5"/>
          <p:cNvCxnSpPr/>
          <p:nvPr/>
        </p:nvCxnSpPr>
        <p:spPr>
          <a:xfrm>
            <a:off x="6646925" y="26495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5"/>
          <p:cNvCxnSpPr/>
          <p:nvPr/>
        </p:nvCxnSpPr>
        <p:spPr>
          <a:xfrm>
            <a:off x="6899600" y="26528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5"/>
          <p:cNvCxnSpPr/>
          <p:nvPr/>
        </p:nvCxnSpPr>
        <p:spPr>
          <a:xfrm>
            <a:off x="7152275" y="26528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25"/>
          <p:cNvSpPr txBox="1"/>
          <p:nvPr/>
        </p:nvSpPr>
        <p:spPr>
          <a:xfrm>
            <a:off x="706450" y="3011725"/>
            <a:ext cx="314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Z - [2,12] - [2,4,3]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 = max(Z, axis=2) - [2,4]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 txBox="1"/>
          <p:nvPr>
            <p:ph type="title"/>
          </p:nvPr>
        </p:nvSpPr>
        <p:spPr>
          <a:xfrm>
            <a:off x="311700" y="27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532" name="Google Shape;5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800" y="168625"/>
            <a:ext cx="4533626" cy="48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538" name="Google Shape;5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Universal Approximator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generalize ReLU and Leaky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better than ReLU</a:t>
            </a:r>
            <a:endParaRPr/>
          </a:p>
        </p:txBody>
      </p:sp>
      <p:pic>
        <p:nvPicPr>
          <p:cNvPr id="539" name="Google Shape;5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300" y="1885950"/>
            <a:ext cx="40767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545" name="Google Shape;5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Prone to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along with dropout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Doubles the number of parameters compared to other activations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68571" t="0"/>
          <a:stretch/>
        </p:blipFill>
        <p:spPr>
          <a:xfrm>
            <a:off x="4118475" y="821675"/>
            <a:ext cx="2005194" cy="32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59221" r="0" t="0"/>
          <a:stretch/>
        </p:blipFill>
        <p:spPr>
          <a:xfrm>
            <a:off x="6123669" y="821675"/>
            <a:ext cx="2601680" cy="32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31600" y="545975"/>
            <a:ext cx="197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Illustration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75" y="263925"/>
            <a:ext cx="5587325" cy="12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675" y="1561625"/>
            <a:ext cx="5587325" cy="346834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31600" y="545975"/>
            <a:ext cx="197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Maxout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00" y="398438"/>
            <a:ext cx="5959950" cy="43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31600" y="545975"/>
            <a:ext cx="197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Illustration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681675" y="421400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Network - (5,4,2)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80" name="Google Shape;80;p17"/>
          <p:cNvCxnSpPr/>
          <p:nvPr/>
        </p:nvCxnSpPr>
        <p:spPr>
          <a:xfrm flipH="1" rot="10800000">
            <a:off x="1462500" y="883100"/>
            <a:ext cx="384300" cy="33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7"/>
          <p:cNvCxnSpPr/>
          <p:nvPr/>
        </p:nvCxnSpPr>
        <p:spPr>
          <a:xfrm rot="10800000">
            <a:off x="2156625" y="883100"/>
            <a:ext cx="12300" cy="45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7"/>
          <p:cNvCxnSpPr/>
          <p:nvPr/>
        </p:nvCxnSpPr>
        <p:spPr>
          <a:xfrm rot="10800000">
            <a:off x="2367425" y="883100"/>
            <a:ext cx="297300" cy="35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 txBox="1"/>
          <p:nvPr/>
        </p:nvSpPr>
        <p:spPr>
          <a:xfrm>
            <a:off x="1002600" y="12146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Input      Hidden   Output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780175" y="13013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780175" y="18875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780175" y="24737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780175" y="3059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780175" y="36461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889200" y="161480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88920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88920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889200" y="35113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19285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19285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7"/>
          <p:cNvCxnSpPr>
            <a:stCxn id="84" idx="6"/>
            <a:endCxn id="89" idx="1"/>
          </p:cNvCxnSpPr>
          <p:nvPr/>
        </p:nvCxnSpPr>
        <p:spPr>
          <a:xfrm>
            <a:off x="4164475" y="1481075"/>
            <a:ext cx="780900" cy="18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85" idx="7"/>
            <a:endCxn id="89" idx="2"/>
          </p:cNvCxnSpPr>
          <p:nvPr/>
        </p:nvCxnSpPr>
        <p:spPr>
          <a:xfrm flipH="1" rot="10800000">
            <a:off x="4108196" y="1794408"/>
            <a:ext cx="780900" cy="14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86" idx="7"/>
            <a:endCxn id="89" idx="2"/>
          </p:cNvCxnSpPr>
          <p:nvPr/>
        </p:nvCxnSpPr>
        <p:spPr>
          <a:xfrm flipH="1" rot="10800000">
            <a:off x="4108196" y="1794408"/>
            <a:ext cx="780900" cy="73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87" idx="7"/>
            <a:endCxn id="89" idx="3"/>
          </p:cNvCxnSpPr>
          <p:nvPr/>
        </p:nvCxnSpPr>
        <p:spPr>
          <a:xfrm flipH="1" rot="10800000">
            <a:off x="4108196" y="1921608"/>
            <a:ext cx="837300" cy="1191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88" idx="7"/>
            <a:endCxn id="89" idx="3"/>
          </p:cNvCxnSpPr>
          <p:nvPr/>
        </p:nvCxnSpPr>
        <p:spPr>
          <a:xfrm flipH="1" rot="10800000">
            <a:off x="4108196" y="1921608"/>
            <a:ext cx="837300" cy="177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84" idx="6"/>
            <a:endCxn id="90" idx="1"/>
          </p:cNvCxnSpPr>
          <p:nvPr/>
        </p:nvCxnSpPr>
        <p:spPr>
          <a:xfrm>
            <a:off x="4164475" y="1481075"/>
            <a:ext cx="780900" cy="81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84" idx="5"/>
            <a:endCxn id="91" idx="1"/>
          </p:cNvCxnSpPr>
          <p:nvPr/>
        </p:nvCxnSpPr>
        <p:spPr>
          <a:xfrm>
            <a:off x="4108196" y="1608142"/>
            <a:ext cx="837300" cy="132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84" idx="5"/>
            <a:endCxn id="92" idx="1"/>
          </p:cNvCxnSpPr>
          <p:nvPr/>
        </p:nvCxnSpPr>
        <p:spPr>
          <a:xfrm>
            <a:off x="4108196" y="1608142"/>
            <a:ext cx="837300" cy="195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85" idx="6"/>
            <a:endCxn id="90" idx="2"/>
          </p:cNvCxnSpPr>
          <p:nvPr/>
        </p:nvCxnSpPr>
        <p:spPr>
          <a:xfrm>
            <a:off x="4164475" y="2067275"/>
            <a:ext cx="724800" cy="359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85" idx="5"/>
            <a:endCxn id="91" idx="2"/>
          </p:cNvCxnSpPr>
          <p:nvPr/>
        </p:nvCxnSpPr>
        <p:spPr>
          <a:xfrm>
            <a:off x="4108196" y="2194342"/>
            <a:ext cx="780900" cy="8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86" idx="6"/>
            <a:endCxn id="92" idx="2"/>
          </p:cNvCxnSpPr>
          <p:nvPr/>
        </p:nvCxnSpPr>
        <p:spPr>
          <a:xfrm>
            <a:off x="4164475" y="2653475"/>
            <a:ext cx="724800" cy="103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85" idx="5"/>
            <a:endCxn id="92" idx="2"/>
          </p:cNvCxnSpPr>
          <p:nvPr/>
        </p:nvCxnSpPr>
        <p:spPr>
          <a:xfrm>
            <a:off x="4108196" y="2194342"/>
            <a:ext cx="780900" cy="1496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86" idx="6"/>
            <a:endCxn id="90" idx="2"/>
          </p:cNvCxnSpPr>
          <p:nvPr/>
        </p:nvCxnSpPr>
        <p:spPr>
          <a:xfrm flipH="1" rot="10800000">
            <a:off x="4164475" y="2426675"/>
            <a:ext cx="724800" cy="226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86" idx="5"/>
            <a:endCxn id="91" idx="2"/>
          </p:cNvCxnSpPr>
          <p:nvPr/>
        </p:nvCxnSpPr>
        <p:spPr>
          <a:xfrm>
            <a:off x="4108196" y="2780542"/>
            <a:ext cx="780900" cy="27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87" idx="6"/>
            <a:endCxn id="90" idx="3"/>
          </p:cNvCxnSpPr>
          <p:nvPr/>
        </p:nvCxnSpPr>
        <p:spPr>
          <a:xfrm flipH="1" rot="10800000">
            <a:off x="4164475" y="2553875"/>
            <a:ext cx="780900" cy="68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87" idx="6"/>
            <a:endCxn id="91" idx="3"/>
          </p:cNvCxnSpPr>
          <p:nvPr/>
        </p:nvCxnSpPr>
        <p:spPr>
          <a:xfrm flipH="1" rot="10800000">
            <a:off x="4164475" y="3185975"/>
            <a:ext cx="780900" cy="53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87" idx="5"/>
            <a:endCxn id="92" idx="2"/>
          </p:cNvCxnSpPr>
          <p:nvPr/>
        </p:nvCxnSpPr>
        <p:spPr>
          <a:xfrm>
            <a:off x="4108196" y="3366742"/>
            <a:ext cx="780900" cy="324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88" idx="6"/>
            <a:endCxn id="90" idx="3"/>
          </p:cNvCxnSpPr>
          <p:nvPr/>
        </p:nvCxnSpPr>
        <p:spPr>
          <a:xfrm flipH="1" rot="10800000">
            <a:off x="4164475" y="2553875"/>
            <a:ext cx="780900" cy="127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88" idx="6"/>
            <a:endCxn id="91" idx="3"/>
          </p:cNvCxnSpPr>
          <p:nvPr/>
        </p:nvCxnSpPr>
        <p:spPr>
          <a:xfrm flipH="1" rot="10800000">
            <a:off x="4164475" y="3185975"/>
            <a:ext cx="780900" cy="63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88" idx="6"/>
            <a:endCxn id="92" idx="2"/>
          </p:cNvCxnSpPr>
          <p:nvPr/>
        </p:nvCxnSpPr>
        <p:spPr>
          <a:xfrm flipH="1" rot="10800000">
            <a:off x="4164475" y="3690875"/>
            <a:ext cx="724800" cy="13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89" idx="6"/>
            <a:endCxn id="93" idx="2"/>
          </p:cNvCxnSpPr>
          <p:nvPr/>
        </p:nvCxnSpPr>
        <p:spPr>
          <a:xfrm>
            <a:off x="5273500" y="179450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89" idx="5"/>
            <a:endCxn id="94" idx="2"/>
          </p:cNvCxnSpPr>
          <p:nvPr/>
        </p:nvCxnSpPr>
        <p:spPr>
          <a:xfrm>
            <a:off x="5217221" y="1921567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90" idx="6"/>
            <a:endCxn id="93" idx="2"/>
          </p:cNvCxnSpPr>
          <p:nvPr/>
        </p:nvCxnSpPr>
        <p:spPr>
          <a:xfrm>
            <a:off x="5273500" y="2426675"/>
            <a:ext cx="919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90" idx="5"/>
            <a:endCxn id="94" idx="3"/>
          </p:cNvCxnSpPr>
          <p:nvPr/>
        </p:nvCxnSpPr>
        <p:spPr>
          <a:xfrm>
            <a:off x="5217221" y="2553742"/>
            <a:ext cx="10320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91" idx="6"/>
            <a:endCxn id="93" idx="2"/>
          </p:cNvCxnSpPr>
          <p:nvPr/>
        </p:nvCxnSpPr>
        <p:spPr>
          <a:xfrm flipH="1" rot="10800000">
            <a:off x="5273500" y="242675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91" idx="5"/>
            <a:endCxn id="94" idx="3"/>
          </p:cNvCxnSpPr>
          <p:nvPr/>
        </p:nvCxnSpPr>
        <p:spPr>
          <a:xfrm>
            <a:off x="5217221" y="3185917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92" idx="7"/>
            <a:endCxn id="93" idx="2"/>
          </p:cNvCxnSpPr>
          <p:nvPr/>
        </p:nvCxnSpPr>
        <p:spPr>
          <a:xfrm flipH="1" rot="10800000">
            <a:off x="5217221" y="2426658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endCxn id="94" idx="3"/>
          </p:cNvCxnSpPr>
          <p:nvPr/>
        </p:nvCxnSpPr>
        <p:spPr>
          <a:xfrm flipH="1" rot="10800000">
            <a:off x="5273529" y="3185917"/>
            <a:ext cx="975600" cy="505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93" idx="6"/>
          </p:cNvCxnSpPr>
          <p:nvPr/>
        </p:nvCxnSpPr>
        <p:spPr>
          <a:xfrm flipH="1" rot="10800000">
            <a:off x="6577150" y="2416775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/>
          <p:nvPr/>
        </p:nvCxnSpPr>
        <p:spPr>
          <a:xfrm flipH="1" rot="10800000">
            <a:off x="6577175" y="3053900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681675" y="421400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Network - (5,4,2)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 flipH="1" rot="10800000">
            <a:off x="1462500" y="883100"/>
            <a:ext cx="384300" cy="33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 rot="10800000">
            <a:off x="2156625" y="883100"/>
            <a:ext cx="12300" cy="45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/>
          <p:nvPr/>
        </p:nvCxnSpPr>
        <p:spPr>
          <a:xfrm rot="10800000">
            <a:off x="2367425" y="883100"/>
            <a:ext cx="297300" cy="35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8"/>
          <p:cNvSpPr txBox="1"/>
          <p:nvPr/>
        </p:nvSpPr>
        <p:spPr>
          <a:xfrm>
            <a:off x="1002600" y="12146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Input      Hidden   Output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780175" y="13013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780175" y="18875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780175" y="24737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780175" y="3059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780175" y="36461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89200" y="161480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88920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88920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889200" y="35113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19285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19285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8"/>
          <p:cNvCxnSpPr>
            <a:stCxn id="134" idx="6"/>
            <a:endCxn id="139" idx="1"/>
          </p:cNvCxnSpPr>
          <p:nvPr/>
        </p:nvCxnSpPr>
        <p:spPr>
          <a:xfrm>
            <a:off x="4164475" y="1481075"/>
            <a:ext cx="780900" cy="18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35" idx="7"/>
            <a:endCxn id="139" idx="2"/>
          </p:cNvCxnSpPr>
          <p:nvPr/>
        </p:nvCxnSpPr>
        <p:spPr>
          <a:xfrm flipH="1" rot="10800000">
            <a:off x="4108196" y="1794408"/>
            <a:ext cx="780900" cy="14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36" idx="7"/>
            <a:endCxn id="139" idx="2"/>
          </p:cNvCxnSpPr>
          <p:nvPr/>
        </p:nvCxnSpPr>
        <p:spPr>
          <a:xfrm flipH="1" rot="10800000">
            <a:off x="4108196" y="1794408"/>
            <a:ext cx="780900" cy="73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7" idx="7"/>
            <a:endCxn id="139" idx="3"/>
          </p:cNvCxnSpPr>
          <p:nvPr/>
        </p:nvCxnSpPr>
        <p:spPr>
          <a:xfrm flipH="1" rot="10800000">
            <a:off x="4108196" y="1921608"/>
            <a:ext cx="837300" cy="1191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38" idx="7"/>
            <a:endCxn id="139" idx="3"/>
          </p:cNvCxnSpPr>
          <p:nvPr/>
        </p:nvCxnSpPr>
        <p:spPr>
          <a:xfrm flipH="1" rot="10800000">
            <a:off x="4108196" y="1921608"/>
            <a:ext cx="837300" cy="177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34" idx="6"/>
            <a:endCxn id="140" idx="1"/>
          </p:cNvCxnSpPr>
          <p:nvPr/>
        </p:nvCxnSpPr>
        <p:spPr>
          <a:xfrm>
            <a:off x="4164475" y="1481075"/>
            <a:ext cx="780900" cy="81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34" idx="5"/>
            <a:endCxn id="141" idx="1"/>
          </p:cNvCxnSpPr>
          <p:nvPr/>
        </p:nvCxnSpPr>
        <p:spPr>
          <a:xfrm>
            <a:off x="4108196" y="1608142"/>
            <a:ext cx="837300" cy="132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34" idx="5"/>
            <a:endCxn id="142" idx="1"/>
          </p:cNvCxnSpPr>
          <p:nvPr/>
        </p:nvCxnSpPr>
        <p:spPr>
          <a:xfrm>
            <a:off x="4108196" y="1608142"/>
            <a:ext cx="837300" cy="195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35" idx="6"/>
            <a:endCxn id="140" idx="2"/>
          </p:cNvCxnSpPr>
          <p:nvPr/>
        </p:nvCxnSpPr>
        <p:spPr>
          <a:xfrm>
            <a:off x="4164475" y="2067275"/>
            <a:ext cx="724800" cy="359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>
            <a:stCxn id="135" idx="5"/>
            <a:endCxn id="141" idx="2"/>
          </p:cNvCxnSpPr>
          <p:nvPr/>
        </p:nvCxnSpPr>
        <p:spPr>
          <a:xfrm>
            <a:off x="4108196" y="2194342"/>
            <a:ext cx="780900" cy="8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36" idx="6"/>
            <a:endCxn id="142" idx="2"/>
          </p:cNvCxnSpPr>
          <p:nvPr/>
        </p:nvCxnSpPr>
        <p:spPr>
          <a:xfrm>
            <a:off x="4164475" y="2653475"/>
            <a:ext cx="724800" cy="103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35" idx="5"/>
            <a:endCxn id="142" idx="2"/>
          </p:cNvCxnSpPr>
          <p:nvPr/>
        </p:nvCxnSpPr>
        <p:spPr>
          <a:xfrm>
            <a:off x="4108196" y="2194342"/>
            <a:ext cx="780900" cy="1496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36" idx="6"/>
            <a:endCxn id="140" idx="2"/>
          </p:cNvCxnSpPr>
          <p:nvPr/>
        </p:nvCxnSpPr>
        <p:spPr>
          <a:xfrm flipH="1" rot="10800000">
            <a:off x="4164475" y="2426675"/>
            <a:ext cx="724800" cy="226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36" idx="5"/>
            <a:endCxn id="141" idx="2"/>
          </p:cNvCxnSpPr>
          <p:nvPr/>
        </p:nvCxnSpPr>
        <p:spPr>
          <a:xfrm>
            <a:off x="4108196" y="2780542"/>
            <a:ext cx="780900" cy="27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37" idx="6"/>
            <a:endCxn id="140" idx="3"/>
          </p:cNvCxnSpPr>
          <p:nvPr/>
        </p:nvCxnSpPr>
        <p:spPr>
          <a:xfrm flipH="1" rot="10800000">
            <a:off x="4164475" y="2553875"/>
            <a:ext cx="780900" cy="68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37" idx="6"/>
            <a:endCxn id="141" idx="3"/>
          </p:cNvCxnSpPr>
          <p:nvPr/>
        </p:nvCxnSpPr>
        <p:spPr>
          <a:xfrm flipH="1" rot="10800000">
            <a:off x="4164475" y="3185975"/>
            <a:ext cx="780900" cy="53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stCxn id="137" idx="5"/>
            <a:endCxn id="142" idx="2"/>
          </p:cNvCxnSpPr>
          <p:nvPr/>
        </p:nvCxnSpPr>
        <p:spPr>
          <a:xfrm>
            <a:off x="4108196" y="3366742"/>
            <a:ext cx="780900" cy="324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>
            <a:stCxn id="138" idx="6"/>
            <a:endCxn id="140" idx="3"/>
          </p:cNvCxnSpPr>
          <p:nvPr/>
        </p:nvCxnSpPr>
        <p:spPr>
          <a:xfrm flipH="1" rot="10800000">
            <a:off x="4164475" y="2553875"/>
            <a:ext cx="780900" cy="127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stCxn id="138" idx="6"/>
            <a:endCxn id="141" idx="3"/>
          </p:cNvCxnSpPr>
          <p:nvPr/>
        </p:nvCxnSpPr>
        <p:spPr>
          <a:xfrm flipH="1" rot="10800000">
            <a:off x="4164475" y="3185975"/>
            <a:ext cx="780900" cy="63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38" idx="6"/>
            <a:endCxn id="142" idx="2"/>
          </p:cNvCxnSpPr>
          <p:nvPr/>
        </p:nvCxnSpPr>
        <p:spPr>
          <a:xfrm flipH="1" rot="10800000">
            <a:off x="4164475" y="3690875"/>
            <a:ext cx="724800" cy="13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>
            <a:stCxn id="139" idx="6"/>
            <a:endCxn id="143" idx="2"/>
          </p:cNvCxnSpPr>
          <p:nvPr/>
        </p:nvCxnSpPr>
        <p:spPr>
          <a:xfrm>
            <a:off x="5273500" y="179450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39" idx="5"/>
            <a:endCxn id="144" idx="2"/>
          </p:cNvCxnSpPr>
          <p:nvPr/>
        </p:nvCxnSpPr>
        <p:spPr>
          <a:xfrm>
            <a:off x="5217221" y="1921567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40" idx="6"/>
            <a:endCxn id="143" idx="2"/>
          </p:cNvCxnSpPr>
          <p:nvPr/>
        </p:nvCxnSpPr>
        <p:spPr>
          <a:xfrm>
            <a:off x="5273500" y="2426675"/>
            <a:ext cx="919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40" idx="5"/>
            <a:endCxn id="144" idx="3"/>
          </p:cNvCxnSpPr>
          <p:nvPr/>
        </p:nvCxnSpPr>
        <p:spPr>
          <a:xfrm>
            <a:off x="5217221" y="2553742"/>
            <a:ext cx="10320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41" idx="6"/>
            <a:endCxn id="143" idx="2"/>
          </p:cNvCxnSpPr>
          <p:nvPr/>
        </p:nvCxnSpPr>
        <p:spPr>
          <a:xfrm flipH="1" rot="10800000">
            <a:off x="5273500" y="242675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stCxn id="141" idx="5"/>
            <a:endCxn id="144" idx="3"/>
          </p:cNvCxnSpPr>
          <p:nvPr/>
        </p:nvCxnSpPr>
        <p:spPr>
          <a:xfrm>
            <a:off x="5217221" y="3185917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>
            <a:stCxn id="142" idx="7"/>
            <a:endCxn id="143" idx="2"/>
          </p:cNvCxnSpPr>
          <p:nvPr/>
        </p:nvCxnSpPr>
        <p:spPr>
          <a:xfrm flipH="1" rot="10800000">
            <a:off x="5217221" y="2426658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>
            <a:endCxn id="144" idx="3"/>
          </p:cNvCxnSpPr>
          <p:nvPr/>
        </p:nvCxnSpPr>
        <p:spPr>
          <a:xfrm flipH="1" rot="10800000">
            <a:off x="5273529" y="3185917"/>
            <a:ext cx="975600" cy="505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>
            <a:stCxn id="143" idx="6"/>
          </p:cNvCxnSpPr>
          <p:nvPr/>
        </p:nvCxnSpPr>
        <p:spPr>
          <a:xfrm flipH="1" rot="10800000">
            <a:off x="6577150" y="2416775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/>
          <p:nvPr/>
        </p:nvCxnSpPr>
        <p:spPr>
          <a:xfrm flipH="1" rot="10800000">
            <a:off x="6577175" y="3053900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/>
          <p:nvPr/>
        </p:nvSpPr>
        <p:spPr>
          <a:xfrm>
            <a:off x="4709700" y="1450100"/>
            <a:ext cx="780900" cy="2555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09700" y="4142375"/>
            <a:ext cx="114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Maxout</a:t>
            </a:r>
            <a:endParaRPr sz="1600">
              <a:solidFill>
                <a:schemeClr val="accent2"/>
              </a:solidFill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 flipH="1" rot="10800000">
            <a:off x="5515325" y="1499775"/>
            <a:ext cx="471000" cy="210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 txBox="1"/>
          <p:nvPr/>
        </p:nvSpPr>
        <p:spPr>
          <a:xfrm>
            <a:off x="5986300" y="1227000"/>
            <a:ext cx="114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 output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681675" y="421400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Network - (5,4,2)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 flipH="1" rot="10800000">
            <a:off x="1462500" y="883100"/>
            <a:ext cx="384300" cy="33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/>
          <p:nvPr/>
        </p:nvCxnSpPr>
        <p:spPr>
          <a:xfrm rot="10800000">
            <a:off x="2156625" y="883100"/>
            <a:ext cx="12300" cy="45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/>
          <p:nvPr/>
        </p:nvCxnSpPr>
        <p:spPr>
          <a:xfrm rot="10800000">
            <a:off x="2367425" y="883100"/>
            <a:ext cx="297300" cy="35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9"/>
          <p:cNvSpPr txBox="1"/>
          <p:nvPr/>
        </p:nvSpPr>
        <p:spPr>
          <a:xfrm>
            <a:off x="1002600" y="12146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Input      Hidden   Output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3780175" y="13013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3780175" y="18875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780175" y="24737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780175" y="3059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3780175" y="36461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4889200" y="161480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488920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88920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889200" y="35113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619285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619285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9"/>
          <p:cNvCxnSpPr>
            <a:stCxn id="188" idx="6"/>
            <a:endCxn id="193" idx="1"/>
          </p:cNvCxnSpPr>
          <p:nvPr/>
        </p:nvCxnSpPr>
        <p:spPr>
          <a:xfrm>
            <a:off x="4164475" y="1481075"/>
            <a:ext cx="780900" cy="18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9"/>
          <p:cNvCxnSpPr>
            <a:stCxn id="189" idx="7"/>
            <a:endCxn id="193" idx="2"/>
          </p:cNvCxnSpPr>
          <p:nvPr/>
        </p:nvCxnSpPr>
        <p:spPr>
          <a:xfrm flipH="1" rot="10800000">
            <a:off x="4108196" y="1794408"/>
            <a:ext cx="780900" cy="14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>
            <a:stCxn id="190" idx="7"/>
            <a:endCxn id="193" idx="2"/>
          </p:cNvCxnSpPr>
          <p:nvPr/>
        </p:nvCxnSpPr>
        <p:spPr>
          <a:xfrm flipH="1" rot="10800000">
            <a:off x="4108196" y="1794408"/>
            <a:ext cx="780900" cy="73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9"/>
          <p:cNvCxnSpPr>
            <a:stCxn id="191" idx="7"/>
            <a:endCxn id="193" idx="3"/>
          </p:cNvCxnSpPr>
          <p:nvPr/>
        </p:nvCxnSpPr>
        <p:spPr>
          <a:xfrm flipH="1" rot="10800000">
            <a:off x="4108196" y="1921608"/>
            <a:ext cx="837300" cy="1191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>
            <a:stCxn id="192" idx="7"/>
            <a:endCxn id="193" idx="3"/>
          </p:cNvCxnSpPr>
          <p:nvPr/>
        </p:nvCxnSpPr>
        <p:spPr>
          <a:xfrm flipH="1" rot="10800000">
            <a:off x="4108196" y="1921608"/>
            <a:ext cx="837300" cy="177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9"/>
          <p:cNvCxnSpPr>
            <a:stCxn id="188" idx="6"/>
            <a:endCxn id="194" idx="1"/>
          </p:cNvCxnSpPr>
          <p:nvPr/>
        </p:nvCxnSpPr>
        <p:spPr>
          <a:xfrm>
            <a:off x="4164475" y="1481075"/>
            <a:ext cx="780900" cy="81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>
            <a:stCxn id="188" idx="5"/>
            <a:endCxn id="195" idx="1"/>
          </p:cNvCxnSpPr>
          <p:nvPr/>
        </p:nvCxnSpPr>
        <p:spPr>
          <a:xfrm>
            <a:off x="4108196" y="1608142"/>
            <a:ext cx="837300" cy="132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>
            <a:stCxn id="188" idx="5"/>
            <a:endCxn id="196" idx="1"/>
          </p:cNvCxnSpPr>
          <p:nvPr/>
        </p:nvCxnSpPr>
        <p:spPr>
          <a:xfrm>
            <a:off x="4108196" y="1608142"/>
            <a:ext cx="837300" cy="195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>
            <a:stCxn id="189" idx="6"/>
            <a:endCxn id="194" idx="2"/>
          </p:cNvCxnSpPr>
          <p:nvPr/>
        </p:nvCxnSpPr>
        <p:spPr>
          <a:xfrm>
            <a:off x="4164475" y="2067275"/>
            <a:ext cx="724800" cy="359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>
            <a:stCxn id="189" idx="5"/>
            <a:endCxn id="195" idx="2"/>
          </p:cNvCxnSpPr>
          <p:nvPr/>
        </p:nvCxnSpPr>
        <p:spPr>
          <a:xfrm>
            <a:off x="4108196" y="2194342"/>
            <a:ext cx="780900" cy="8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stCxn id="190" idx="6"/>
            <a:endCxn id="196" idx="2"/>
          </p:cNvCxnSpPr>
          <p:nvPr/>
        </p:nvCxnSpPr>
        <p:spPr>
          <a:xfrm>
            <a:off x="4164475" y="2653475"/>
            <a:ext cx="724800" cy="103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stCxn id="189" idx="5"/>
            <a:endCxn id="196" idx="2"/>
          </p:cNvCxnSpPr>
          <p:nvPr/>
        </p:nvCxnSpPr>
        <p:spPr>
          <a:xfrm>
            <a:off x="4108196" y="2194342"/>
            <a:ext cx="780900" cy="1496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stCxn id="190" idx="6"/>
            <a:endCxn id="194" idx="2"/>
          </p:cNvCxnSpPr>
          <p:nvPr/>
        </p:nvCxnSpPr>
        <p:spPr>
          <a:xfrm flipH="1" rot="10800000">
            <a:off x="4164475" y="2426675"/>
            <a:ext cx="724800" cy="226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>
            <a:stCxn id="190" idx="5"/>
            <a:endCxn id="195" idx="2"/>
          </p:cNvCxnSpPr>
          <p:nvPr/>
        </p:nvCxnSpPr>
        <p:spPr>
          <a:xfrm>
            <a:off x="4108196" y="2780542"/>
            <a:ext cx="780900" cy="27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>
            <a:stCxn id="191" idx="6"/>
            <a:endCxn id="194" idx="3"/>
          </p:cNvCxnSpPr>
          <p:nvPr/>
        </p:nvCxnSpPr>
        <p:spPr>
          <a:xfrm flipH="1" rot="10800000">
            <a:off x="4164475" y="2553875"/>
            <a:ext cx="780900" cy="68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>
            <a:stCxn id="191" idx="6"/>
            <a:endCxn id="195" idx="3"/>
          </p:cNvCxnSpPr>
          <p:nvPr/>
        </p:nvCxnSpPr>
        <p:spPr>
          <a:xfrm flipH="1" rot="10800000">
            <a:off x="4164475" y="3185975"/>
            <a:ext cx="780900" cy="53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191" idx="5"/>
            <a:endCxn id="196" idx="2"/>
          </p:cNvCxnSpPr>
          <p:nvPr/>
        </p:nvCxnSpPr>
        <p:spPr>
          <a:xfrm>
            <a:off x="4108196" y="3366742"/>
            <a:ext cx="780900" cy="324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>
            <a:stCxn id="192" idx="6"/>
            <a:endCxn id="194" idx="3"/>
          </p:cNvCxnSpPr>
          <p:nvPr/>
        </p:nvCxnSpPr>
        <p:spPr>
          <a:xfrm flipH="1" rot="10800000">
            <a:off x="4164475" y="2553875"/>
            <a:ext cx="780900" cy="127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9"/>
          <p:cNvCxnSpPr>
            <a:stCxn id="192" idx="6"/>
            <a:endCxn id="195" idx="3"/>
          </p:cNvCxnSpPr>
          <p:nvPr/>
        </p:nvCxnSpPr>
        <p:spPr>
          <a:xfrm flipH="1" rot="10800000">
            <a:off x="4164475" y="3185975"/>
            <a:ext cx="780900" cy="63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9"/>
          <p:cNvCxnSpPr>
            <a:stCxn id="192" idx="6"/>
            <a:endCxn id="196" idx="2"/>
          </p:cNvCxnSpPr>
          <p:nvPr/>
        </p:nvCxnSpPr>
        <p:spPr>
          <a:xfrm flipH="1" rot="10800000">
            <a:off x="4164475" y="3690875"/>
            <a:ext cx="724800" cy="13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9"/>
          <p:cNvCxnSpPr>
            <a:stCxn id="193" idx="6"/>
            <a:endCxn id="197" idx="2"/>
          </p:cNvCxnSpPr>
          <p:nvPr/>
        </p:nvCxnSpPr>
        <p:spPr>
          <a:xfrm>
            <a:off x="5273500" y="179450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9"/>
          <p:cNvCxnSpPr>
            <a:stCxn id="193" idx="5"/>
            <a:endCxn id="198" idx="2"/>
          </p:cNvCxnSpPr>
          <p:nvPr/>
        </p:nvCxnSpPr>
        <p:spPr>
          <a:xfrm>
            <a:off x="5217221" y="1921567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9"/>
          <p:cNvCxnSpPr>
            <a:stCxn id="194" idx="6"/>
            <a:endCxn id="197" idx="2"/>
          </p:cNvCxnSpPr>
          <p:nvPr/>
        </p:nvCxnSpPr>
        <p:spPr>
          <a:xfrm>
            <a:off x="5273500" y="2426675"/>
            <a:ext cx="919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9"/>
          <p:cNvCxnSpPr>
            <a:stCxn id="194" idx="5"/>
            <a:endCxn id="198" idx="3"/>
          </p:cNvCxnSpPr>
          <p:nvPr/>
        </p:nvCxnSpPr>
        <p:spPr>
          <a:xfrm>
            <a:off x="5217221" y="2553742"/>
            <a:ext cx="10320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9"/>
          <p:cNvCxnSpPr>
            <a:stCxn id="195" idx="6"/>
            <a:endCxn id="197" idx="2"/>
          </p:cNvCxnSpPr>
          <p:nvPr/>
        </p:nvCxnSpPr>
        <p:spPr>
          <a:xfrm flipH="1" rot="10800000">
            <a:off x="5273500" y="242675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>
            <a:stCxn id="195" idx="5"/>
            <a:endCxn id="198" idx="3"/>
          </p:cNvCxnSpPr>
          <p:nvPr/>
        </p:nvCxnSpPr>
        <p:spPr>
          <a:xfrm>
            <a:off x="5217221" y="3185917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9"/>
          <p:cNvCxnSpPr>
            <a:stCxn id="196" idx="7"/>
            <a:endCxn id="197" idx="2"/>
          </p:cNvCxnSpPr>
          <p:nvPr/>
        </p:nvCxnSpPr>
        <p:spPr>
          <a:xfrm flipH="1" rot="10800000">
            <a:off x="5217221" y="2426658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>
            <a:endCxn id="198" idx="3"/>
          </p:cNvCxnSpPr>
          <p:nvPr/>
        </p:nvCxnSpPr>
        <p:spPr>
          <a:xfrm flipH="1" rot="10800000">
            <a:off x="5273529" y="3185917"/>
            <a:ext cx="975600" cy="505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9"/>
          <p:cNvCxnSpPr>
            <a:stCxn id="197" idx="6"/>
          </p:cNvCxnSpPr>
          <p:nvPr/>
        </p:nvCxnSpPr>
        <p:spPr>
          <a:xfrm flipH="1" rot="10800000">
            <a:off x="6577150" y="2416775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9"/>
          <p:cNvCxnSpPr/>
          <p:nvPr/>
        </p:nvCxnSpPr>
        <p:spPr>
          <a:xfrm flipH="1" rot="10800000">
            <a:off x="6577175" y="3053900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9"/>
          <p:cNvSpPr/>
          <p:nvPr/>
        </p:nvSpPr>
        <p:spPr>
          <a:xfrm>
            <a:off x="4684925" y="1474875"/>
            <a:ext cx="724800" cy="1191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4684925" y="2780675"/>
            <a:ext cx="724800" cy="1191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5527725" y="1177425"/>
            <a:ext cx="138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2 outputs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/>
        </p:nvSpPr>
        <p:spPr>
          <a:xfrm>
            <a:off x="681675" y="421400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Network - (5,4,2)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237" name="Google Shape;237;p20"/>
          <p:cNvCxnSpPr/>
          <p:nvPr/>
        </p:nvCxnSpPr>
        <p:spPr>
          <a:xfrm flipH="1" rot="10800000">
            <a:off x="1462500" y="883100"/>
            <a:ext cx="384300" cy="33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0"/>
          <p:cNvCxnSpPr/>
          <p:nvPr/>
        </p:nvCxnSpPr>
        <p:spPr>
          <a:xfrm rot="10800000">
            <a:off x="2156625" y="883100"/>
            <a:ext cx="12300" cy="45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0"/>
          <p:cNvCxnSpPr/>
          <p:nvPr/>
        </p:nvCxnSpPr>
        <p:spPr>
          <a:xfrm rot="10800000">
            <a:off x="2367425" y="883100"/>
            <a:ext cx="297300" cy="35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0"/>
          <p:cNvSpPr txBox="1"/>
          <p:nvPr/>
        </p:nvSpPr>
        <p:spPr>
          <a:xfrm>
            <a:off x="1002600" y="12146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Input      Hidden   Output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3780175" y="13013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3780175" y="18875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3780175" y="24737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780175" y="3059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3780175" y="36461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4889200" y="161480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88920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488920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4889200" y="35113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6192850" y="2246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6192850" y="28791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0"/>
          <p:cNvCxnSpPr>
            <a:stCxn id="241" idx="6"/>
            <a:endCxn id="246" idx="1"/>
          </p:cNvCxnSpPr>
          <p:nvPr/>
        </p:nvCxnSpPr>
        <p:spPr>
          <a:xfrm>
            <a:off x="4164475" y="1481075"/>
            <a:ext cx="780900" cy="18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0"/>
          <p:cNvCxnSpPr>
            <a:stCxn id="242" idx="7"/>
            <a:endCxn id="246" idx="2"/>
          </p:cNvCxnSpPr>
          <p:nvPr/>
        </p:nvCxnSpPr>
        <p:spPr>
          <a:xfrm flipH="1" rot="10800000">
            <a:off x="4108196" y="1794408"/>
            <a:ext cx="780900" cy="14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0"/>
          <p:cNvCxnSpPr>
            <a:stCxn id="243" idx="7"/>
            <a:endCxn id="246" idx="2"/>
          </p:cNvCxnSpPr>
          <p:nvPr/>
        </p:nvCxnSpPr>
        <p:spPr>
          <a:xfrm flipH="1" rot="10800000">
            <a:off x="4108196" y="1794408"/>
            <a:ext cx="780900" cy="73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0"/>
          <p:cNvCxnSpPr>
            <a:stCxn id="244" idx="7"/>
            <a:endCxn id="246" idx="3"/>
          </p:cNvCxnSpPr>
          <p:nvPr/>
        </p:nvCxnSpPr>
        <p:spPr>
          <a:xfrm flipH="1" rot="10800000">
            <a:off x="4108196" y="1921608"/>
            <a:ext cx="837300" cy="1191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0"/>
          <p:cNvCxnSpPr>
            <a:stCxn id="245" idx="7"/>
            <a:endCxn id="246" idx="3"/>
          </p:cNvCxnSpPr>
          <p:nvPr/>
        </p:nvCxnSpPr>
        <p:spPr>
          <a:xfrm flipH="1" rot="10800000">
            <a:off x="4108196" y="1921608"/>
            <a:ext cx="837300" cy="177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0"/>
          <p:cNvCxnSpPr>
            <a:stCxn id="241" idx="6"/>
            <a:endCxn id="247" idx="1"/>
          </p:cNvCxnSpPr>
          <p:nvPr/>
        </p:nvCxnSpPr>
        <p:spPr>
          <a:xfrm>
            <a:off x="4164475" y="1481075"/>
            <a:ext cx="780900" cy="81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0"/>
          <p:cNvCxnSpPr>
            <a:stCxn id="241" idx="5"/>
            <a:endCxn id="248" idx="1"/>
          </p:cNvCxnSpPr>
          <p:nvPr/>
        </p:nvCxnSpPr>
        <p:spPr>
          <a:xfrm>
            <a:off x="4108196" y="1608142"/>
            <a:ext cx="837300" cy="132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0"/>
          <p:cNvCxnSpPr>
            <a:stCxn id="241" idx="5"/>
            <a:endCxn id="249" idx="1"/>
          </p:cNvCxnSpPr>
          <p:nvPr/>
        </p:nvCxnSpPr>
        <p:spPr>
          <a:xfrm>
            <a:off x="4108196" y="1608142"/>
            <a:ext cx="837300" cy="195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0"/>
          <p:cNvCxnSpPr>
            <a:stCxn id="242" idx="6"/>
            <a:endCxn id="247" idx="2"/>
          </p:cNvCxnSpPr>
          <p:nvPr/>
        </p:nvCxnSpPr>
        <p:spPr>
          <a:xfrm>
            <a:off x="4164475" y="2067275"/>
            <a:ext cx="724800" cy="359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0"/>
          <p:cNvCxnSpPr>
            <a:stCxn id="242" idx="5"/>
            <a:endCxn id="248" idx="2"/>
          </p:cNvCxnSpPr>
          <p:nvPr/>
        </p:nvCxnSpPr>
        <p:spPr>
          <a:xfrm>
            <a:off x="4108196" y="2194342"/>
            <a:ext cx="780900" cy="8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0"/>
          <p:cNvCxnSpPr>
            <a:stCxn id="243" idx="6"/>
            <a:endCxn id="249" idx="2"/>
          </p:cNvCxnSpPr>
          <p:nvPr/>
        </p:nvCxnSpPr>
        <p:spPr>
          <a:xfrm>
            <a:off x="4164475" y="2653475"/>
            <a:ext cx="724800" cy="103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0"/>
          <p:cNvCxnSpPr>
            <a:stCxn id="242" idx="5"/>
            <a:endCxn id="249" idx="2"/>
          </p:cNvCxnSpPr>
          <p:nvPr/>
        </p:nvCxnSpPr>
        <p:spPr>
          <a:xfrm>
            <a:off x="4108196" y="2194342"/>
            <a:ext cx="780900" cy="1496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0"/>
          <p:cNvCxnSpPr>
            <a:stCxn id="243" idx="6"/>
            <a:endCxn id="247" idx="2"/>
          </p:cNvCxnSpPr>
          <p:nvPr/>
        </p:nvCxnSpPr>
        <p:spPr>
          <a:xfrm flipH="1" rot="10800000">
            <a:off x="4164475" y="2426675"/>
            <a:ext cx="724800" cy="226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0"/>
          <p:cNvCxnSpPr>
            <a:stCxn id="243" idx="5"/>
            <a:endCxn id="248" idx="2"/>
          </p:cNvCxnSpPr>
          <p:nvPr/>
        </p:nvCxnSpPr>
        <p:spPr>
          <a:xfrm>
            <a:off x="4108196" y="2780542"/>
            <a:ext cx="780900" cy="27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>
            <a:stCxn id="244" idx="6"/>
            <a:endCxn id="247" idx="3"/>
          </p:cNvCxnSpPr>
          <p:nvPr/>
        </p:nvCxnSpPr>
        <p:spPr>
          <a:xfrm flipH="1" rot="10800000">
            <a:off x="4164475" y="2553875"/>
            <a:ext cx="780900" cy="685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>
            <a:stCxn id="244" idx="6"/>
            <a:endCxn id="248" idx="3"/>
          </p:cNvCxnSpPr>
          <p:nvPr/>
        </p:nvCxnSpPr>
        <p:spPr>
          <a:xfrm flipH="1" rot="10800000">
            <a:off x="4164475" y="3185975"/>
            <a:ext cx="780900" cy="53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0"/>
          <p:cNvCxnSpPr>
            <a:stCxn id="244" idx="5"/>
            <a:endCxn id="249" idx="2"/>
          </p:cNvCxnSpPr>
          <p:nvPr/>
        </p:nvCxnSpPr>
        <p:spPr>
          <a:xfrm>
            <a:off x="4108196" y="3366742"/>
            <a:ext cx="780900" cy="324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0"/>
          <p:cNvCxnSpPr>
            <a:stCxn id="245" idx="6"/>
            <a:endCxn id="247" idx="3"/>
          </p:cNvCxnSpPr>
          <p:nvPr/>
        </p:nvCxnSpPr>
        <p:spPr>
          <a:xfrm flipH="1" rot="10800000">
            <a:off x="4164475" y="2553875"/>
            <a:ext cx="780900" cy="127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0"/>
          <p:cNvCxnSpPr>
            <a:stCxn id="245" idx="6"/>
            <a:endCxn id="248" idx="3"/>
          </p:cNvCxnSpPr>
          <p:nvPr/>
        </p:nvCxnSpPr>
        <p:spPr>
          <a:xfrm flipH="1" rot="10800000">
            <a:off x="4164475" y="3185975"/>
            <a:ext cx="780900" cy="63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0"/>
          <p:cNvCxnSpPr>
            <a:stCxn id="245" idx="6"/>
            <a:endCxn id="249" idx="2"/>
          </p:cNvCxnSpPr>
          <p:nvPr/>
        </p:nvCxnSpPr>
        <p:spPr>
          <a:xfrm flipH="1" rot="10800000">
            <a:off x="4164475" y="3690875"/>
            <a:ext cx="724800" cy="13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0"/>
          <p:cNvCxnSpPr>
            <a:stCxn id="246" idx="6"/>
            <a:endCxn id="250" idx="2"/>
          </p:cNvCxnSpPr>
          <p:nvPr/>
        </p:nvCxnSpPr>
        <p:spPr>
          <a:xfrm>
            <a:off x="5273500" y="179450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0"/>
          <p:cNvCxnSpPr>
            <a:stCxn id="246" idx="5"/>
            <a:endCxn id="251" idx="2"/>
          </p:cNvCxnSpPr>
          <p:nvPr/>
        </p:nvCxnSpPr>
        <p:spPr>
          <a:xfrm>
            <a:off x="5217221" y="1921567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0"/>
          <p:cNvCxnSpPr>
            <a:stCxn id="247" idx="6"/>
            <a:endCxn id="250" idx="2"/>
          </p:cNvCxnSpPr>
          <p:nvPr/>
        </p:nvCxnSpPr>
        <p:spPr>
          <a:xfrm>
            <a:off x="5273500" y="2426675"/>
            <a:ext cx="919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0"/>
          <p:cNvCxnSpPr>
            <a:stCxn id="247" idx="5"/>
            <a:endCxn id="251" idx="3"/>
          </p:cNvCxnSpPr>
          <p:nvPr/>
        </p:nvCxnSpPr>
        <p:spPr>
          <a:xfrm>
            <a:off x="5217221" y="2553742"/>
            <a:ext cx="10320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0"/>
          <p:cNvCxnSpPr>
            <a:stCxn id="248" idx="6"/>
            <a:endCxn id="250" idx="2"/>
          </p:cNvCxnSpPr>
          <p:nvPr/>
        </p:nvCxnSpPr>
        <p:spPr>
          <a:xfrm flipH="1" rot="10800000">
            <a:off x="5273500" y="242675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0"/>
          <p:cNvCxnSpPr>
            <a:stCxn id="248" idx="5"/>
            <a:endCxn id="251" idx="3"/>
          </p:cNvCxnSpPr>
          <p:nvPr/>
        </p:nvCxnSpPr>
        <p:spPr>
          <a:xfrm>
            <a:off x="5217221" y="3185917"/>
            <a:ext cx="1032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>
            <a:stCxn id="249" idx="7"/>
            <a:endCxn id="250" idx="2"/>
          </p:cNvCxnSpPr>
          <p:nvPr/>
        </p:nvCxnSpPr>
        <p:spPr>
          <a:xfrm flipH="1" rot="10800000">
            <a:off x="5217221" y="2426658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>
            <a:endCxn id="251" idx="3"/>
          </p:cNvCxnSpPr>
          <p:nvPr/>
        </p:nvCxnSpPr>
        <p:spPr>
          <a:xfrm flipH="1" rot="10800000">
            <a:off x="5273529" y="3185917"/>
            <a:ext cx="975600" cy="505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>
            <a:stCxn id="250" idx="6"/>
          </p:cNvCxnSpPr>
          <p:nvPr/>
        </p:nvCxnSpPr>
        <p:spPr>
          <a:xfrm flipH="1" rot="10800000">
            <a:off x="6577150" y="2416775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0"/>
          <p:cNvCxnSpPr/>
          <p:nvPr/>
        </p:nvCxnSpPr>
        <p:spPr>
          <a:xfrm flipH="1" rot="10800000">
            <a:off x="6577175" y="3053900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0"/>
          <p:cNvSpPr/>
          <p:nvPr/>
        </p:nvSpPr>
        <p:spPr>
          <a:xfrm>
            <a:off x="4771675" y="1474875"/>
            <a:ext cx="619800" cy="632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4771450" y="2127713"/>
            <a:ext cx="619800" cy="632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4771450" y="2766350"/>
            <a:ext cx="619800" cy="632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4771450" y="3404975"/>
            <a:ext cx="619800" cy="632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5515300" y="1408488"/>
            <a:ext cx="163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4 outputs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1859100" y="4213950"/>
            <a:ext cx="563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Number of outputs = Number of Groups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5688850" y="231000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5804075" y="2971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5804075" y="6473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5804075" y="9974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6460950" y="5897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20"/>
          <p:cNvCxnSpPr>
            <a:stCxn id="289" idx="6"/>
            <a:endCxn id="292" idx="2"/>
          </p:cNvCxnSpPr>
          <p:nvPr/>
        </p:nvCxnSpPr>
        <p:spPr>
          <a:xfrm>
            <a:off x="6035975" y="41927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0"/>
          <p:cNvCxnSpPr>
            <a:stCxn id="290" idx="6"/>
            <a:endCxn id="292" idx="2"/>
          </p:cNvCxnSpPr>
          <p:nvPr/>
        </p:nvCxnSpPr>
        <p:spPr>
          <a:xfrm>
            <a:off x="6035975" y="769425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0"/>
          <p:cNvCxnSpPr>
            <a:stCxn id="291" idx="6"/>
            <a:endCxn id="292" idx="2"/>
          </p:cNvCxnSpPr>
          <p:nvPr/>
        </p:nvCxnSpPr>
        <p:spPr>
          <a:xfrm flipH="1" rot="10800000">
            <a:off x="6035975" y="76947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0"/>
          <p:cNvCxnSpPr>
            <a:stCxn id="282" idx="0"/>
            <a:endCxn id="288" idx="1"/>
          </p:cNvCxnSpPr>
          <p:nvPr/>
        </p:nvCxnSpPr>
        <p:spPr>
          <a:xfrm flipH="1" rot="10800000">
            <a:off x="5081575" y="819675"/>
            <a:ext cx="607200" cy="65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/>
        </p:nvSpPr>
        <p:spPr>
          <a:xfrm>
            <a:off x="681675" y="421400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Network - (5,4,2)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302" name="Google Shape;302;p21"/>
          <p:cNvCxnSpPr/>
          <p:nvPr/>
        </p:nvCxnSpPr>
        <p:spPr>
          <a:xfrm flipH="1" rot="10800000">
            <a:off x="1462500" y="883100"/>
            <a:ext cx="384300" cy="33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1"/>
          <p:cNvCxnSpPr/>
          <p:nvPr/>
        </p:nvCxnSpPr>
        <p:spPr>
          <a:xfrm rot="10800000">
            <a:off x="2156625" y="883100"/>
            <a:ext cx="12300" cy="45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1"/>
          <p:cNvCxnSpPr/>
          <p:nvPr/>
        </p:nvCxnSpPr>
        <p:spPr>
          <a:xfrm rot="10800000">
            <a:off x="2367425" y="883100"/>
            <a:ext cx="297300" cy="35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1"/>
          <p:cNvSpPr txBox="1"/>
          <p:nvPr/>
        </p:nvSpPr>
        <p:spPr>
          <a:xfrm>
            <a:off x="1002600" y="12146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Input      Hidden   Output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3780175" y="13013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3780175" y="18875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3780175" y="24737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3780175" y="30599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3780175" y="36461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7558875" y="2157688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7558875" y="2789863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21"/>
          <p:cNvCxnSpPr>
            <a:stCxn id="311" idx="6"/>
          </p:cNvCxnSpPr>
          <p:nvPr/>
        </p:nvCxnSpPr>
        <p:spPr>
          <a:xfrm flipH="1" rot="10800000">
            <a:off x="7943175" y="2327488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1"/>
          <p:cNvCxnSpPr/>
          <p:nvPr/>
        </p:nvCxnSpPr>
        <p:spPr>
          <a:xfrm flipH="1" rot="10800000">
            <a:off x="7943200" y="2964613"/>
            <a:ext cx="3387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1"/>
          <p:cNvSpPr/>
          <p:nvPr/>
        </p:nvSpPr>
        <p:spPr>
          <a:xfrm>
            <a:off x="5093925" y="222575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5209150" y="2887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5209150" y="6389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5209150" y="9890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5866025" y="58130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1"/>
          <p:cNvCxnSpPr>
            <a:stCxn id="316" idx="6"/>
            <a:endCxn id="319" idx="2"/>
          </p:cNvCxnSpPr>
          <p:nvPr/>
        </p:nvCxnSpPr>
        <p:spPr>
          <a:xfrm>
            <a:off x="5441050" y="41085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1"/>
          <p:cNvCxnSpPr>
            <a:stCxn id="317" idx="6"/>
            <a:endCxn id="319" idx="2"/>
          </p:cNvCxnSpPr>
          <p:nvPr/>
        </p:nvCxnSpPr>
        <p:spPr>
          <a:xfrm>
            <a:off x="5441050" y="76100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1"/>
          <p:cNvCxnSpPr>
            <a:stCxn id="318" idx="6"/>
            <a:endCxn id="319" idx="2"/>
          </p:cNvCxnSpPr>
          <p:nvPr/>
        </p:nvCxnSpPr>
        <p:spPr>
          <a:xfrm flipH="1" rot="10800000">
            <a:off x="5441050" y="76105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1"/>
          <p:cNvSpPr/>
          <p:nvPr/>
        </p:nvSpPr>
        <p:spPr>
          <a:xfrm>
            <a:off x="5093925" y="1461300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5209150" y="15274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5209150" y="18776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5209150" y="22277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5866025" y="182002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21"/>
          <p:cNvCxnSpPr>
            <a:stCxn id="324" idx="6"/>
            <a:endCxn id="327" idx="2"/>
          </p:cNvCxnSpPr>
          <p:nvPr/>
        </p:nvCxnSpPr>
        <p:spPr>
          <a:xfrm>
            <a:off x="5441050" y="164957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1"/>
          <p:cNvCxnSpPr>
            <a:stCxn id="325" idx="6"/>
            <a:endCxn id="327" idx="2"/>
          </p:cNvCxnSpPr>
          <p:nvPr/>
        </p:nvCxnSpPr>
        <p:spPr>
          <a:xfrm>
            <a:off x="5441050" y="1999725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1"/>
          <p:cNvCxnSpPr>
            <a:stCxn id="326" idx="6"/>
            <a:endCxn id="327" idx="2"/>
          </p:cNvCxnSpPr>
          <p:nvPr/>
        </p:nvCxnSpPr>
        <p:spPr>
          <a:xfrm flipH="1" rot="10800000">
            <a:off x="5441050" y="199977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1"/>
          <p:cNvSpPr/>
          <p:nvPr/>
        </p:nvSpPr>
        <p:spPr>
          <a:xfrm>
            <a:off x="5093925" y="2700025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5209150" y="27662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5209150" y="311635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209150" y="3466500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5866025" y="3058750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21"/>
          <p:cNvCxnSpPr>
            <a:stCxn id="332" idx="6"/>
            <a:endCxn id="335" idx="2"/>
          </p:cNvCxnSpPr>
          <p:nvPr/>
        </p:nvCxnSpPr>
        <p:spPr>
          <a:xfrm>
            <a:off x="5441050" y="288830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1"/>
          <p:cNvCxnSpPr>
            <a:stCxn id="333" idx="6"/>
            <a:endCxn id="335" idx="2"/>
          </p:cNvCxnSpPr>
          <p:nvPr/>
        </p:nvCxnSpPr>
        <p:spPr>
          <a:xfrm>
            <a:off x="5441050" y="323845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1"/>
          <p:cNvCxnSpPr>
            <a:stCxn id="334" idx="6"/>
            <a:endCxn id="335" idx="2"/>
          </p:cNvCxnSpPr>
          <p:nvPr/>
        </p:nvCxnSpPr>
        <p:spPr>
          <a:xfrm flipH="1" rot="10800000">
            <a:off x="5441050" y="3238500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21"/>
          <p:cNvSpPr/>
          <p:nvPr/>
        </p:nvSpPr>
        <p:spPr>
          <a:xfrm>
            <a:off x="5093925" y="3938750"/>
            <a:ext cx="1227000" cy="1177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209150" y="40049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5209150" y="435507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209150" y="4705225"/>
            <a:ext cx="231900" cy="24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866025" y="4297475"/>
            <a:ext cx="3843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21"/>
          <p:cNvCxnSpPr>
            <a:stCxn id="340" idx="6"/>
            <a:endCxn id="343" idx="2"/>
          </p:cNvCxnSpPr>
          <p:nvPr/>
        </p:nvCxnSpPr>
        <p:spPr>
          <a:xfrm>
            <a:off x="5441050" y="412702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1"/>
          <p:cNvCxnSpPr>
            <a:stCxn id="341" idx="6"/>
            <a:endCxn id="343" idx="2"/>
          </p:cNvCxnSpPr>
          <p:nvPr/>
        </p:nvCxnSpPr>
        <p:spPr>
          <a:xfrm>
            <a:off x="5441050" y="4477175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1"/>
          <p:cNvCxnSpPr>
            <a:stCxn id="342" idx="6"/>
            <a:endCxn id="343" idx="2"/>
          </p:cNvCxnSpPr>
          <p:nvPr/>
        </p:nvCxnSpPr>
        <p:spPr>
          <a:xfrm flipH="1" rot="10800000">
            <a:off x="5441050" y="4477225"/>
            <a:ext cx="425100" cy="35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1"/>
          <p:cNvCxnSpPr/>
          <p:nvPr/>
        </p:nvCxnSpPr>
        <p:spPr>
          <a:xfrm>
            <a:off x="4251225" y="26479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1"/>
          <p:cNvCxnSpPr/>
          <p:nvPr/>
        </p:nvCxnSpPr>
        <p:spPr>
          <a:xfrm>
            <a:off x="4503900" y="26512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1"/>
          <p:cNvCxnSpPr/>
          <p:nvPr/>
        </p:nvCxnSpPr>
        <p:spPr>
          <a:xfrm>
            <a:off x="4756575" y="265122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1"/>
          <p:cNvCxnSpPr/>
          <p:nvPr/>
        </p:nvCxnSpPr>
        <p:spPr>
          <a:xfrm>
            <a:off x="6646925" y="26495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1"/>
          <p:cNvCxnSpPr/>
          <p:nvPr/>
        </p:nvCxnSpPr>
        <p:spPr>
          <a:xfrm>
            <a:off x="6899600" y="26528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1"/>
          <p:cNvCxnSpPr/>
          <p:nvPr/>
        </p:nvCxnSpPr>
        <p:spPr>
          <a:xfrm>
            <a:off x="7152275" y="2652875"/>
            <a:ext cx="1362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