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543D76-618F-4D3A-9727-967B0E7B94A7}">
  <a:tblStyle styleId="{C4543D76-618F-4D3A-9727-967B0E7B94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4dae6d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4dae6d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9acc2d67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9acc2d67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9acc2d67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9acc2d67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9acc2d67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9acc2d67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9acc2d672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9acc2d67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9acc2d672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09acc2d672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9acc2d672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09acc2d672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9acc2d672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9acc2d672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9acc2d67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09acc2d67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09acc2d672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09acc2d672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09acc2d672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09acc2d672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acc2d672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acc2d672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94dae6d2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94dae6d2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acc2d67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acc2d67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9acc2d67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9acc2d67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9acc2d67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9acc2d67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9acc2d67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9acc2d67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9acc2d67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9acc2d67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9acc2d67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9acc2d67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jpg"/><Relationship Id="rId10" Type="http://schemas.openxmlformats.org/officeDocument/2006/relationships/image" Target="../media/image7.jpg"/><Relationship Id="rId13" Type="http://schemas.openxmlformats.org/officeDocument/2006/relationships/image" Target="../media/image6.jpg"/><Relationship Id="rId12" Type="http://schemas.openxmlformats.org/officeDocument/2006/relationships/image" Target="../media/image5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9" Type="http://schemas.openxmlformats.org/officeDocument/2006/relationships/image" Target="../media/image13.jpg"/><Relationship Id="rId15" Type="http://schemas.openxmlformats.org/officeDocument/2006/relationships/image" Target="../media/image10.png"/><Relationship Id="rId14" Type="http://schemas.openxmlformats.org/officeDocument/2006/relationships/image" Target="../media/image3.jpg"/><Relationship Id="rId17" Type="http://schemas.openxmlformats.org/officeDocument/2006/relationships/image" Target="../media/image2.png"/><Relationship Id="rId16" Type="http://schemas.openxmlformats.org/officeDocument/2006/relationships/image" Target="../media/image1.png"/><Relationship Id="rId5" Type="http://schemas.openxmlformats.org/officeDocument/2006/relationships/image" Target="../media/image17.jpg"/><Relationship Id="rId19" Type="http://schemas.openxmlformats.org/officeDocument/2006/relationships/image" Target="../media/image18.png"/><Relationship Id="rId6" Type="http://schemas.openxmlformats.org/officeDocument/2006/relationships/image" Target="../media/image11.jpg"/><Relationship Id="rId18" Type="http://schemas.openxmlformats.org/officeDocument/2006/relationships/image" Target="../media/image19.jpg"/><Relationship Id="rId7" Type="http://schemas.openxmlformats.org/officeDocument/2006/relationships/image" Target="../media/image4.png"/><Relationship Id="rId8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11" Type="http://schemas.openxmlformats.org/officeDocument/2006/relationships/image" Target="../media/image14.jpg"/><Relationship Id="rId10" Type="http://schemas.openxmlformats.org/officeDocument/2006/relationships/image" Target="../media/image7.jpg"/><Relationship Id="rId21" Type="http://schemas.openxmlformats.org/officeDocument/2006/relationships/image" Target="../media/image20.jpg"/><Relationship Id="rId13" Type="http://schemas.openxmlformats.org/officeDocument/2006/relationships/image" Target="../media/image6.jpg"/><Relationship Id="rId12" Type="http://schemas.openxmlformats.org/officeDocument/2006/relationships/image" Target="../media/image5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9" Type="http://schemas.openxmlformats.org/officeDocument/2006/relationships/image" Target="../media/image13.jpg"/><Relationship Id="rId15" Type="http://schemas.openxmlformats.org/officeDocument/2006/relationships/image" Target="../media/image10.png"/><Relationship Id="rId14" Type="http://schemas.openxmlformats.org/officeDocument/2006/relationships/image" Target="../media/image3.jpg"/><Relationship Id="rId17" Type="http://schemas.openxmlformats.org/officeDocument/2006/relationships/image" Target="../media/image2.png"/><Relationship Id="rId16" Type="http://schemas.openxmlformats.org/officeDocument/2006/relationships/image" Target="../media/image1.png"/><Relationship Id="rId5" Type="http://schemas.openxmlformats.org/officeDocument/2006/relationships/image" Target="../media/image17.jpg"/><Relationship Id="rId19" Type="http://schemas.openxmlformats.org/officeDocument/2006/relationships/image" Target="../media/image18.png"/><Relationship Id="rId6" Type="http://schemas.openxmlformats.org/officeDocument/2006/relationships/image" Target="../media/image11.jpg"/><Relationship Id="rId18" Type="http://schemas.openxmlformats.org/officeDocument/2006/relationships/image" Target="../media/image19.jpg"/><Relationship Id="rId7" Type="http://schemas.openxmlformats.org/officeDocument/2006/relationships/image" Target="../media/image4.png"/><Relationship Id="rId8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9.jpg"/><Relationship Id="rId5" Type="http://schemas.openxmlformats.org/officeDocument/2006/relationships/image" Target="../media/image18.png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jpg"/><Relationship Id="rId10" Type="http://schemas.openxmlformats.org/officeDocument/2006/relationships/image" Target="../media/image2.png"/><Relationship Id="rId13" Type="http://schemas.openxmlformats.org/officeDocument/2006/relationships/image" Target="../media/image26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3.jpg"/><Relationship Id="rId9" Type="http://schemas.openxmlformats.org/officeDocument/2006/relationships/image" Target="../media/image1.png"/><Relationship Id="rId5" Type="http://schemas.openxmlformats.org/officeDocument/2006/relationships/image" Target="../media/image13.jpg"/><Relationship Id="rId6" Type="http://schemas.openxmlformats.org/officeDocument/2006/relationships/image" Target="../media/image7.jpg"/><Relationship Id="rId7" Type="http://schemas.openxmlformats.org/officeDocument/2006/relationships/image" Target="../media/image14.jpg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11" Type="http://schemas.openxmlformats.org/officeDocument/2006/relationships/image" Target="../media/image14.jpg"/><Relationship Id="rId10" Type="http://schemas.openxmlformats.org/officeDocument/2006/relationships/image" Target="../media/image7.jpg"/><Relationship Id="rId21" Type="http://schemas.openxmlformats.org/officeDocument/2006/relationships/image" Target="../media/image20.jpg"/><Relationship Id="rId13" Type="http://schemas.openxmlformats.org/officeDocument/2006/relationships/image" Target="../media/image6.jpg"/><Relationship Id="rId12" Type="http://schemas.openxmlformats.org/officeDocument/2006/relationships/image" Target="../media/image5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9" Type="http://schemas.openxmlformats.org/officeDocument/2006/relationships/image" Target="../media/image13.jpg"/><Relationship Id="rId15" Type="http://schemas.openxmlformats.org/officeDocument/2006/relationships/image" Target="../media/image10.png"/><Relationship Id="rId14" Type="http://schemas.openxmlformats.org/officeDocument/2006/relationships/image" Target="../media/image3.jpg"/><Relationship Id="rId17" Type="http://schemas.openxmlformats.org/officeDocument/2006/relationships/image" Target="../media/image2.png"/><Relationship Id="rId16" Type="http://schemas.openxmlformats.org/officeDocument/2006/relationships/image" Target="../media/image1.png"/><Relationship Id="rId5" Type="http://schemas.openxmlformats.org/officeDocument/2006/relationships/image" Target="../media/image17.jpg"/><Relationship Id="rId19" Type="http://schemas.openxmlformats.org/officeDocument/2006/relationships/image" Target="../media/image18.png"/><Relationship Id="rId6" Type="http://schemas.openxmlformats.org/officeDocument/2006/relationships/image" Target="../media/image11.jpg"/><Relationship Id="rId18" Type="http://schemas.openxmlformats.org/officeDocument/2006/relationships/image" Target="../media/image19.jpg"/><Relationship Id="rId7" Type="http://schemas.openxmlformats.org/officeDocument/2006/relationships/image" Target="../media/image4.png"/><Relationship Id="rId8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9" Type="http://schemas.openxmlformats.org/officeDocument/2006/relationships/image" Target="../media/image3.jpg"/><Relationship Id="rId5" Type="http://schemas.openxmlformats.org/officeDocument/2006/relationships/image" Target="../media/image17.jpg"/><Relationship Id="rId6" Type="http://schemas.openxmlformats.org/officeDocument/2006/relationships/image" Target="../media/image11.jpg"/><Relationship Id="rId7" Type="http://schemas.openxmlformats.org/officeDocument/2006/relationships/image" Target="../media/image5.jpg"/><Relationship Id="rId8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image" Target="../media/image2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5.jpg"/><Relationship Id="rId11" Type="http://schemas.openxmlformats.org/officeDocument/2006/relationships/image" Target="../media/image7.jpg"/><Relationship Id="rId10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6.jpg"/><Relationship Id="rId6" Type="http://schemas.openxmlformats.org/officeDocument/2006/relationships/image" Target="../media/image3.jp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5.jpg"/><Relationship Id="rId11" Type="http://schemas.openxmlformats.org/officeDocument/2006/relationships/image" Target="../media/image7.jpg"/><Relationship Id="rId10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6.jpg"/><Relationship Id="rId6" Type="http://schemas.openxmlformats.org/officeDocument/2006/relationships/image" Target="../media/image3.jp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jpg"/><Relationship Id="rId10" Type="http://schemas.openxmlformats.org/officeDocument/2006/relationships/image" Target="../media/image2.png"/><Relationship Id="rId13" Type="http://schemas.openxmlformats.org/officeDocument/2006/relationships/image" Target="../media/image13.jpg"/><Relationship Id="rId12" Type="http://schemas.openxmlformats.org/officeDocument/2006/relationships/image" Target="../media/image23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5.jpg"/><Relationship Id="rId9" Type="http://schemas.openxmlformats.org/officeDocument/2006/relationships/image" Target="../media/image1.png"/><Relationship Id="rId5" Type="http://schemas.openxmlformats.org/officeDocument/2006/relationships/image" Target="../media/image6.jpg"/><Relationship Id="rId6" Type="http://schemas.openxmlformats.org/officeDocument/2006/relationships/image" Target="../media/image3.jp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jpg"/><Relationship Id="rId10" Type="http://schemas.openxmlformats.org/officeDocument/2006/relationships/image" Target="../media/image7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9" Type="http://schemas.openxmlformats.org/officeDocument/2006/relationships/image" Target="../media/image13.jpg"/><Relationship Id="rId5" Type="http://schemas.openxmlformats.org/officeDocument/2006/relationships/image" Target="../media/image17.jpg"/><Relationship Id="rId6" Type="http://schemas.openxmlformats.org/officeDocument/2006/relationships/image" Target="../media/image11.jpg"/><Relationship Id="rId7" Type="http://schemas.openxmlformats.org/officeDocument/2006/relationships/image" Target="../media/image4.png"/><Relationship Id="rId8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jpg"/><Relationship Id="rId10" Type="http://schemas.openxmlformats.org/officeDocument/2006/relationships/image" Target="../media/image7.jpg"/><Relationship Id="rId13" Type="http://schemas.openxmlformats.org/officeDocument/2006/relationships/image" Target="../media/image6.jpg"/><Relationship Id="rId12" Type="http://schemas.openxmlformats.org/officeDocument/2006/relationships/image" Target="../media/image5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9" Type="http://schemas.openxmlformats.org/officeDocument/2006/relationships/image" Target="../media/image13.jpg"/><Relationship Id="rId15" Type="http://schemas.openxmlformats.org/officeDocument/2006/relationships/image" Target="../media/image10.png"/><Relationship Id="rId14" Type="http://schemas.openxmlformats.org/officeDocument/2006/relationships/image" Target="../media/image3.jpg"/><Relationship Id="rId17" Type="http://schemas.openxmlformats.org/officeDocument/2006/relationships/image" Target="../media/image2.png"/><Relationship Id="rId16" Type="http://schemas.openxmlformats.org/officeDocument/2006/relationships/image" Target="../media/image1.png"/><Relationship Id="rId5" Type="http://schemas.openxmlformats.org/officeDocument/2006/relationships/image" Target="../media/image17.jpg"/><Relationship Id="rId6" Type="http://schemas.openxmlformats.org/officeDocument/2006/relationships/image" Target="../media/image11.jpg"/><Relationship Id="rId7" Type="http://schemas.openxmlformats.org/officeDocument/2006/relationships/image" Target="../media/image4.png"/><Relationship Id="rId8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jpg"/><Relationship Id="rId10" Type="http://schemas.openxmlformats.org/officeDocument/2006/relationships/image" Target="../media/image7.jpg"/><Relationship Id="rId13" Type="http://schemas.openxmlformats.org/officeDocument/2006/relationships/image" Target="../media/image6.jpg"/><Relationship Id="rId12" Type="http://schemas.openxmlformats.org/officeDocument/2006/relationships/image" Target="../media/image5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9" Type="http://schemas.openxmlformats.org/officeDocument/2006/relationships/image" Target="../media/image13.jpg"/><Relationship Id="rId15" Type="http://schemas.openxmlformats.org/officeDocument/2006/relationships/image" Target="../media/image10.png"/><Relationship Id="rId14" Type="http://schemas.openxmlformats.org/officeDocument/2006/relationships/image" Target="../media/image3.jpg"/><Relationship Id="rId17" Type="http://schemas.openxmlformats.org/officeDocument/2006/relationships/image" Target="../media/image2.png"/><Relationship Id="rId16" Type="http://schemas.openxmlformats.org/officeDocument/2006/relationships/image" Target="../media/image1.png"/><Relationship Id="rId5" Type="http://schemas.openxmlformats.org/officeDocument/2006/relationships/image" Target="../media/image17.jpg"/><Relationship Id="rId6" Type="http://schemas.openxmlformats.org/officeDocument/2006/relationships/image" Target="../media/image11.jpg"/><Relationship Id="rId18" Type="http://schemas.openxmlformats.org/officeDocument/2006/relationships/image" Target="../media/image19.jpg"/><Relationship Id="rId7" Type="http://schemas.openxmlformats.org/officeDocument/2006/relationships/image" Target="../media/image4.png"/><Relationship Id="rId8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Intuition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525309" cy="544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5088"/>
            <a:ext cx="1525308" cy="54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49375"/>
            <a:ext cx="823874" cy="73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147873"/>
            <a:ext cx="1450072" cy="4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8958" y="196836"/>
            <a:ext cx="334437" cy="478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2"/>
          <p:cNvPicPr preferRelativeResize="0"/>
          <p:nvPr/>
        </p:nvPicPr>
        <p:blipFill rotWithShape="1">
          <a:blip r:embed="rId8">
            <a:alphaModFix/>
          </a:blip>
          <a:srcRect b="0" l="30170" r="28837" t="0"/>
          <a:stretch/>
        </p:blipFill>
        <p:spPr>
          <a:xfrm>
            <a:off x="2506744" y="803559"/>
            <a:ext cx="278860" cy="48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 rotWithShape="1">
          <a:blip r:embed="rId9">
            <a:alphaModFix/>
          </a:blip>
          <a:srcRect b="12004" l="24731" r="25002" t="7265"/>
          <a:stretch/>
        </p:blipFill>
        <p:spPr>
          <a:xfrm>
            <a:off x="2455770" y="1419918"/>
            <a:ext cx="380808" cy="463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2"/>
          <p:cNvSpPr/>
          <p:nvPr/>
        </p:nvSpPr>
        <p:spPr>
          <a:xfrm rot="284752">
            <a:off x="1847224" y="360228"/>
            <a:ext cx="562027" cy="698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 rot="284752">
            <a:off x="1811179" y="1012559"/>
            <a:ext cx="562027" cy="698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 rot="2165">
            <a:off x="1327703" y="1616843"/>
            <a:ext cx="952800" cy="6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 rot="-329293">
            <a:off x="1714038" y="2360698"/>
            <a:ext cx="561474" cy="701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10">
            <a:alphaModFix/>
          </a:blip>
          <a:srcRect b="9329" l="22829" r="21918" t="0"/>
          <a:stretch/>
        </p:blipFill>
        <p:spPr>
          <a:xfrm>
            <a:off x="5227878" y="194587"/>
            <a:ext cx="939300" cy="17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/>
          <p:nvPr/>
        </p:nvSpPr>
        <p:spPr>
          <a:xfrm flipH="1" rot="10690198">
            <a:off x="3015728" y="1596610"/>
            <a:ext cx="1860049" cy="618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 flipH="1" rot="-10397182">
            <a:off x="2994520" y="1064247"/>
            <a:ext cx="1850187" cy="1151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 rot="242589">
            <a:off x="2924999" y="527895"/>
            <a:ext cx="2191253" cy="73561"/>
          </a:xfrm>
          <a:prstGeom prst="rightArrow">
            <a:avLst>
              <a:gd fmla="val 50000" name="adj1"/>
              <a:gd fmla="val 48827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2"/>
          <p:cNvPicPr preferRelativeResize="0"/>
          <p:nvPr/>
        </p:nvPicPr>
        <p:blipFill rotWithShape="1">
          <a:blip r:embed="rId11">
            <a:alphaModFix/>
          </a:blip>
          <a:srcRect b="11676" l="30620" r="31599" t="0"/>
          <a:stretch/>
        </p:blipFill>
        <p:spPr>
          <a:xfrm>
            <a:off x="2455778" y="2011354"/>
            <a:ext cx="380797" cy="68969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2"/>
          <p:cNvSpPr/>
          <p:nvPr/>
        </p:nvSpPr>
        <p:spPr>
          <a:xfrm rot="-991797">
            <a:off x="3024944" y="2007585"/>
            <a:ext cx="1789352" cy="805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400" y="2829375"/>
            <a:ext cx="1369841" cy="58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2400" y="3456888"/>
            <a:ext cx="757649" cy="656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2402" y="4159965"/>
            <a:ext cx="757655" cy="87881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2"/>
          <p:cNvSpPr/>
          <p:nvPr/>
        </p:nvSpPr>
        <p:spPr>
          <a:xfrm rot="-89734">
            <a:off x="1624972" y="3078691"/>
            <a:ext cx="724147" cy="8265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 rot="-89734">
            <a:off x="1390397" y="3743986"/>
            <a:ext cx="724147" cy="8265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 rot="-253076">
            <a:off x="1319872" y="4482730"/>
            <a:ext cx="721955" cy="833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51668" y="2833053"/>
            <a:ext cx="383322" cy="573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453253" y="3538505"/>
            <a:ext cx="383322" cy="57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451651" y="4249482"/>
            <a:ext cx="383322" cy="54983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2"/>
          <p:cNvSpPr/>
          <p:nvPr/>
        </p:nvSpPr>
        <p:spPr>
          <a:xfrm rot="-399306">
            <a:off x="3229631" y="2906202"/>
            <a:ext cx="1687773" cy="66154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 rot="-1129178">
            <a:off x="3138069" y="3500113"/>
            <a:ext cx="1822746" cy="661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 rot="-1812669">
            <a:off x="2985558" y="3906148"/>
            <a:ext cx="2158239" cy="6630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22"/>
          <p:cNvPicPr preferRelativeResize="0"/>
          <p:nvPr/>
        </p:nvPicPr>
        <p:blipFill rotWithShape="1">
          <a:blip r:embed="rId18">
            <a:alphaModFix/>
          </a:blip>
          <a:srcRect b="9449" l="28731" r="26255" t="11673"/>
          <a:stretch/>
        </p:blipFill>
        <p:spPr>
          <a:xfrm>
            <a:off x="5227875" y="2335425"/>
            <a:ext cx="939300" cy="18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219298" y="981159"/>
            <a:ext cx="1257037" cy="275007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2"/>
          <p:cNvSpPr/>
          <p:nvPr/>
        </p:nvSpPr>
        <p:spPr>
          <a:xfrm flipH="1" rot="-10396972">
            <a:off x="6248564" y="1435721"/>
            <a:ext cx="825869" cy="1841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 flipH="1" rot="10067774">
            <a:off x="6280266" y="2939803"/>
            <a:ext cx="825965" cy="1842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7033575" y="3920525"/>
            <a:ext cx="1867806" cy="87879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   </a:t>
            </a:r>
            <a:r>
              <a:rPr b="1" lang="en">
                <a:solidFill>
                  <a:srgbClr val="0000FF"/>
                </a:solidFill>
              </a:rPr>
              <a:t>Lion or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     not?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650" y="921587"/>
            <a:ext cx="962835" cy="368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650" y="1342159"/>
            <a:ext cx="962835" cy="368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0650" y="1730041"/>
            <a:ext cx="520062" cy="49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0650" y="2269357"/>
            <a:ext cx="915342" cy="334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9265" y="951600"/>
            <a:ext cx="211110" cy="32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3"/>
          <p:cNvPicPr preferRelativeResize="0"/>
          <p:nvPr/>
        </p:nvPicPr>
        <p:blipFill rotWithShape="1">
          <a:blip r:embed="rId8">
            <a:alphaModFix/>
          </a:blip>
          <a:srcRect b="0" l="30170" r="28837" t="0"/>
          <a:stretch/>
        </p:blipFill>
        <p:spPr>
          <a:xfrm>
            <a:off x="3296804" y="1361389"/>
            <a:ext cx="176028" cy="329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3"/>
          <p:cNvPicPr preferRelativeResize="0"/>
          <p:nvPr/>
        </p:nvPicPr>
        <p:blipFill rotWithShape="1">
          <a:blip r:embed="rId9">
            <a:alphaModFix/>
          </a:blip>
          <a:srcRect b="12004" l="24731" r="25002" t="7265"/>
          <a:stretch/>
        </p:blipFill>
        <p:spPr>
          <a:xfrm>
            <a:off x="3264627" y="1777686"/>
            <a:ext cx="240380" cy="3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3"/>
          <p:cNvSpPr/>
          <p:nvPr/>
        </p:nvSpPr>
        <p:spPr>
          <a:xfrm rot="305355">
            <a:off x="2880451" y="1062049"/>
            <a:ext cx="355100" cy="470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"/>
          <p:cNvSpPr/>
          <p:nvPr/>
        </p:nvSpPr>
        <p:spPr>
          <a:xfrm rot="305355">
            <a:off x="2857698" y="1502643"/>
            <a:ext cx="355100" cy="470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 rot="1715">
            <a:off x="2552547" y="1910640"/>
            <a:ext cx="601500" cy="4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 rot="-352473">
            <a:off x="2796277" y="2413141"/>
            <a:ext cx="354663" cy="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23"/>
          <p:cNvPicPr preferRelativeResize="0"/>
          <p:nvPr/>
        </p:nvPicPr>
        <p:blipFill rotWithShape="1">
          <a:blip r:embed="rId10">
            <a:alphaModFix/>
          </a:blip>
          <a:srcRect b="9329" l="22829" r="21918" t="0"/>
          <a:stretch/>
        </p:blipFill>
        <p:spPr>
          <a:xfrm>
            <a:off x="5014491" y="950081"/>
            <a:ext cx="592923" cy="115225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3"/>
          <p:cNvSpPr/>
          <p:nvPr/>
        </p:nvSpPr>
        <p:spPr>
          <a:xfrm flipH="1" rot="10682291">
            <a:off x="3618096" y="1896954"/>
            <a:ext cx="1174288" cy="417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 flipH="1" rot="-10369216">
            <a:off x="3604062" y="1537454"/>
            <a:ext cx="1168966" cy="776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 rot="259635">
            <a:off x="3560520" y="1175396"/>
            <a:ext cx="1383644" cy="49241"/>
          </a:xfrm>
          <a:prstGeom prst="rightArrow">
            <a:avLst>
              <a:gd fmla="val 50000" name="adj1"/>
              <a:gd fmla="val 48827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11">
            <a:alphaModFix/>
          </a:blip>
          <a:srcRect b="11676" l="30620" r="31599" t="0"/>
          <a:stretch/>
        </p:blipFill>
        <p:spPr>
          <a:xfrm>
            <a:off x="3264632" y="2177150"/>
            <a:ext cx="240375" cy="46583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3"/>
          <p:cNvSpPr/>
          <p:nvPr/>
        </p:nvSpPr>
        <p:spPr>
          <a:xfrm rot="-1057002">
            <a:off x="3620584" y="2175231"/>
            <a:ext cx="1135974" cy="533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10650" y="2729653"/>
            <a:ext cx="864700" cy="392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10650" y="3153484"/>
            <a:ext cx="478257" cy="44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10651" y="3628352"/>
            <a:ext cx="478262" cy="59355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3"/>
          <p:cNvSpPr/>
          <p:nvPr/>
        </p:nvSpPr>
        <p:spPr>
          <a:xfrm rot="-97035">
            <a:off x="2740223" y="2897982"/>
            <a:ext cx="457082" cy="558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"/>
          <p:cNvSpPr/>
          <p:nvPr/>
        </p:nvSpPr>
        <p:spPr>
          <a:xfrm rot="-97035">
            <a:off x="2592149" y="3347331"/>
            <a:ext cx="457082" cy="558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 rot="-271729">
            <a:off x="2547504" y="3846334"/>
            <a:ext cx="455924" cy="561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262038" y="2732137"/>
            <a:ext cx="241968" cy="387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263039" y="3208610"/>
            <a:ext cx="241967" cy="391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262027" y="3688813"/>
            <a:ext cx="241967" cy="37136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3"/>
          <p:cNvSpPr/>
          <p:nvPr/>
        </p:nvSpPr>
        <p:spPr>
          <a:xfrm rot="-426661">
            <a:off x="3752618" y="2781666"/>
            <a:ext cx="1066302" cy="44483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 rot="-1202331">
            <a:off x="3691034" y="3182885"/>
            <a:ext cx="1159176" cy="441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rot="-1915594">
            <a:off x="3586707" y="3457391"/>
            <a:ext cx="1387019" cy="437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23"/>
          <p:cNvPicPr preferRelativeResize="0"/>
          <p:nvPr/>
        </p:nvPicPr>
        <p:blipFill rotWithShape="1">
          <a:blip r:embed="rId18">
            <a:alphaModFix/>
          </a:blip>
          <a:srcRect b="9449" l="28731" r="26255" t="11673"/>
          <a:stretch/>
        </p:blipFill>
        <p:spPr>
          <a:xfrm>
            <a:off x="5014489" y="2396033"/>
            <a:ext cx="592924" cy="125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271553" y="1481342"/>
            <a:ext cx="793492" cy="185744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3"/>
          <p:cNvSpPr/>
          <p:nvPr/>
        </p:nvSpPr>
        <p:spPr>
          <a:xfrm flipH="1" rot="-10370048">
            <a:off x="5658600" y="1788497"/>
            <a:ext cx="521876" cy="1240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 flipH="1" rot="10018550">
            <a:off x="5677949" y="2804225"/>
            <a:ext cx="523158" cy="124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1363338" y="700200"/>
            <a:ext cx="6011100" cy="374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2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915950" y="1274725"/>
            <a:ext cx="1561325" cy="21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3"/>
          <p:cNvSpPr/>
          <p:nvPr/>
        </p:nvSpPr>
        <p:spPr>
          <a:xfrm flipH="1" rot="-10718818">
            <a:off x="7471599" y="2344761"/>
            <a:ext cx="825830" cy="1841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"/>
          <p:cNvSpPr/>
          <p:nvPr/>
        </p:nvSpPr>
        <p:spPr>
          <a:xfrm flipH="1" rot="32466">
            <a:off x="7471546" y="2774336"/>
            <a:ext cx="825937" cy="1841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23"/>
          <p:cNvPicPr preferRelativeResize="0"/>
          <p:nvPr/>
        </p:nvPicPr>
        <p:blipFill rotWithShape="1">
          <a:blip r:embed="rId21">
            <a:alphaModFix/>
          </a:blip>
          <a:srcRect b="17918" l="11641" r="17245" t="6984"/>
          <a:stretch/>
        </p:blipFill>
        <p:spPr>
          <a:xfrm>
            <a:off x="0" y="1955638"/>
            <a:ext cx="1273549" cy="90884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3"/>
          <p:cNvSpPr txBox="1"/>
          <p:nvPr/>
        </p:nvSpPr>
        <p:spPr>
          <a:xfrm>
            <a:off x="3296800" y="79325"/>
            <a:ext cx="7333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FF"/>
                </a:solidFill>
              </a:rPr>
              <a:t>Group</a:t>
            </a:r>
            <a:endParaRPr b="1" sz="3100">
              <a:solidFill>
                <a:srgbClr val="0000FF"/>
              </a:solidFill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7116925" y="3298376"/>
            <a:ext cx="1982718" cy="1152252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4"/>
          <p:cNvPicPr preferRelativeResize="0"/>
          <p:nvPr/>
        </p:nvPicPr>
        <p:blipFill rotWithShape="1">
          <a:blip r:embed="rId3">
            <a:alphaModFix/>
          </a:blip>
          <a:srcRect b="9329" l="22829" r="21918" t="0"/>
          <a:stretch/>
        </p:blipFill>
        <p:spPr>
          <a:xfrm>
            <a:off x="1724404" y="504498"/>
            <a:ext cx="840600" cy="16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4"/>
          <p:cNvPicPr preferRelativeResize="0"/>
          <p:nvPr/>
        </p:nvPicPr>
        <p:blipFill rotWithShape="1">
          <a:blip r:embed="rId4">
            <a:alphaModFix/>
          </a:blip>
          <a:srcRect b="9449" l="28731" r="26255" t="11673"/>
          <a:stretch/>
        </p:blipFill>
        <p:spPr>
          <a:xfrm>
            <a:off x="1724403" y="2359419"/>
            <a:ext cx="793500" cy="1679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7150" y="1194001"/>
            <a:ext cx="843000" cy="1973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1550" y="987375"/>
            <a:ext cx="1561325" cy="21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4"/>
          <p:cNvSpPr/>
          <p:nvPr/>
        </p:nvSpPr>
        <p:spPr>
          <a:xfrm flipH="1" rot="-10718818">
            <a:off x="5187199" y="2057411"/>
            <a:ext cx="825830" cy="1841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"/>
          <p:cNvSpPr/>
          <p:nvPr/>
        </p:nvSpPr>
        <p:spPr>
          <a:xfrm flipH="1" rot="32466">
            <a:off x="5187146" y="2486986"/>
            <a:ext cx="825937" cy="1841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4832525" y="3011026"/>
            <a:ext cx="1982718" cy="1152252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</a:t>
            </a:r>
            <a:endParaRPr b="1"/>
          </a:p>
        </p:txBody>
      </p:sp>
      <p:sp>
        <p:nvSpPr>
          <p:cNvPr id="332" name="Google Shape;332;p24"/>
          <p:cNvSpPr/>
          <p:nvPr/>
        </p:nvSpPr>
        <p:spPr>
          <a:xfrm flipH="1" rot="-10718638">
            <a:off x="2767820" y="1294069"/>
            <a:ext cx="1140920" cy="1841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4"/>
          <p:cNvSpPr/>
          <p:nvPr/>
        </p:nvSpPr>
        <p:spPr>
          <a:xfrm flipH="1" rot="-10718613">
            <a:off x="2675961" y="2688608"/>
            <a:ext cx="1203937" cy="1841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"/>
          <p:cNvSpPr/>
          <p:nvPr/>
        </p:nvSpPr>
        <p:spPr>
          <a:xfrm flipH="1" rot="32326">
            <a:off x="2766479" y="1577576"/>
            <a:ext cx="1116649" cy="1841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"/>
          <p:cNvSpPr/>
          <p:nvPr/>
        </p:nvSpPr>
        <p:spPr>
          <a:xfrm flipH="1" rot="32055">
            <a:off x="2674679" y="3016423"/>
            <a:ext cx="1190452" cy="1841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"/>
          <p:cNvSpPr/>
          <p:nvPr/>
        </p:nvSpPr>
        <p:spPr>
          <a:xfrm flipH="1" rot="32466">
            <a:off x="7727621" y="214411"/>
            <a:ext cx="825937" cy="1841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4"/>
          <p:cNvSpPr txBox="1"/>
          <p:nvPr/>
        </p:nvSpPr>
        <p:spPr>
          <a:xfrm>
            <a:off x="7662825" y="402200"/>
            <a:ext cx="733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Feedback</a:t>
            </a:r>
            <a:endParaRPr b="1" sz="17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08" y="271636"/>
            <a:ext cx="334437" cy="478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5"/>
          <p:cNvPicPr preferRelativeResize="0"/>
          <p:nvPr/>
        </p:nvPicPr>
        <p:blipFill rotWithShape="1">
          <a:blip r:embed="rId4">
            <a:alphaModFix/>
          </a:blip>
          <a:srcRect b="0" l="30170" r="28837" t="0"/>
          <a:stretch/>
        </p:blipFill>
        <p:spPr>
          <a:xfrm>
            <a:off x="466594" y="878359"/>
            <a:ext cx="278860" cy="48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5"/>
          <p:cNvPicPr preferRelativeResize="0"/>
          <p:nvPr/>
        </p:nvPicPr>
        <p:blipFill rotWithShape="1">
          <a:blip r:embed="rId5">
            <a:alphaModFix/>
          </a:blip>
          <a:srcRect b="12004" l="24731" r="25002" t="7265"/>
          <a:stretch/>
        </p:blipFill>
        <p:spPr>
          <a:xfrm>
            <a:off x="415620" y="1494718"/>
            <a:ext cx="380808" cy="46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5"/>
          <p:cNvPicPr preferRelativeResize="0"/>
          <p:nvPr/>
        </p:nvPicPr>
        <p:blipFill rotWithShape="1">
          <a:blip r:embed="rId6">
            <a:alphaModFix/>
          </a:blip>
          <a:srcRect b="9329" l="22829" r="21918" t="0"/>
          <a:stretch/>
        </p:blipFill>
        <p:spPr>
          <a:xfrm>
            <a:off x="3187728" y="269387"/>
            <a:ext cx="939300" cy="17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5"/>
          <p:cNvSpPr/>
          <p:nvPr/>
        </p:nvSpPr>
        <p:spPr>
          <a:xfrm flipH="1" rot="10690198">
            <a:off x="975578" y="1671410"/>
            <a:ext cx="1860049" cy="618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 flipH="1" rot="-10397182">
            <a:off x="954370" y="1139047"/>
            <a:ext cx="1850187" cy="11514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 rot="242589">
            <a:off x="884849" y="602695"/>
            <a:ext cx="2191253" cy="73561"/>
          </a:xfrm>
          <a:prstGeom prst="rightArrow">
            <a:avLst>
              <a:gd fmla="val 50000" name="adj1"/>
              <a:gd fmla="val 48827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5"/>
          <p:cNvPicPr preferRelativeResize="0"/>
          <p:nvPr/>
        </p:nvPicPr>
        <p:blipFill rotWithShape="1">
          <a:blip r:embed="rId7">
            <a:alphaModFix/>
          </a:blip>
          <a:srcRect b="11676" l="30620" r="31599" t="0"/>
          <a:stretch/>
        </p:blipFill>
        <p:spPr>
          <a:xfrm>
            <a:off x="415628" y="2086154"/>
            <a:ext cx="380797" cy="68969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5"/>
          <p:cNvSpPr/>
          <p:nvPr/>
        </p:nvSpPr>
        <p:spPr>
          <a:xfrm rot="-991797">
            <a:off x="984794" y="2082385"/>
            <a:ext cx="1789352" cy="805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1518" y="2907853"/>
            <a:ext cx="383322" cy="573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3103" y="3613305"/>
            <a:ext cx="383322" cy="57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1501" y="4324282"/>
            <a:ext cx="383322" cy="54983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5"/>
          <p:cNvSpPr/>
          <p:nvPr/>
        </p:nvSpPr>
        <p:spPr>
          <a:xfrm rot="-399306">
            <a:off x="1189481" y="2981002"/>
            <a:ext cx="1687773" cy="66154"/>
          </a:xfrm>
          <a:prstGeom prst="rightArrow">
            <a:avLst>
              <a:gd fmla="val 50000" name="adj1"/>
              <a:gd fmla="val 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/>
          <p:nvPr/>
        </p:nvSpPr>
        <p:spPr>
          <a:xfrm rot="-1129178">
            <a:off x="1097919" y="3574913"/>
            <a:ext cx="1822746" cy="6617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"/>
          <p:cNvSpPr/>
          <p:nvPr/>
        </p:nvSpPr>
        <p:spPr>
          <a:xfrm rot="-1812669">
            <a:off x="945408" y="3980948"/>
            <a:ext cx="2158239" cy="6630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25"/>
          <p:cNvPicPr preferRelativeResize="0"/>
          <p:nvPr/>
        </p:nvPicPr>
        <p:blipFill rotWithShape="1">
          <a:blip r:embed="rId11">
            <a:alphaModFix/>
          </a:blip>
          <a:srcRect b="9449" l="28731" r="26255" t="11673"/>
          <a:stretch/>
        </p:blipFill>
        <p:spPr>
          <a:xfrm>
            <a:off x="3187725" y="2410225"/>
            <a:ext cx="939300" cy="18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81925" y="1049676"/>
            <a:ext cx="843000" cy="1973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226325" y="843050"/>
            <a:ext cx="1561325" cy="21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5"/>
          <p:cNvSpPr/>
          <p:nvPr/>
        </p:nvSpPr>
        <p:spPr>
          <a:xfrm flipH="1" rot="-10718818">
            <a:off x="6781974" y="1913086"/>
            <a:ext cx="825830" cy="1841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 flipH="1" rot="32466">
            <a:off x="6781921" y="2342661"/>
            <a:ext cx="825937" cy="1841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/>
          <p:nvPr/>
        </p:nvSpPr>
        <p:spPr>
          <a:xfrm>
            <a:off x="6427300" y="2866701"/>
            <a:ext cx="1982718" cy="1152252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</a:t>
            </a:r>
            <a:endParaRPr b="1"/>
          </a:p>
        </p:txBody>
      </p:sp>
      <p:sp>
        <p:nvSpPr>
          <p:cNvPr id="363" name="Google Shape;363;p25"/>
          <p:cNvSpPr/>
          <p:nvPr/>
        </p:nvSpPr>
        <p:spPr>
          <a:xfrm flipH="1" rot="-10718638">
            <a:off x="4362595" y="1149744"/>
            <a:ext cx="1140920" cy="1841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/>
          <p:nvPr/>
        </p:nvSpPr>
        <p:spPr>
          <a:xfrm flipH="1" rot="-10718613">
            <a:off x="4270736" y="2544283"/>
            <a:ext cx="1203937" cy="1841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 flipH="1" rot="32326">
            <a:off x="4361254" y="1433251"/>
            <a:ext cx="1116649" cy="1841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/>
          <p:nvPr/>
        </p:nvSpPr>
        <p:spPr>
          <a:xfrm flipH="1" rot="32055">
            <a:off x="4269454" y="2872098"/>
            <a:ext cx="1190452" cy="1841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"/>
          <p:cNvSpPr/>
          <p:nvPr/>
        </p:nvSpPr>
        <p:spPr>
          <a:xfrm flipH="1" rot="161723">
            <a:off x="954572" y="453292"/>
            <a:ext cx="1850047" cy="11509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"/>
          <p:cNvSpPr/>
          <p:nvPr/>
        </p:nvSpPr>
        <p:spPr>
          <a:xfrm flipH="1" rot="161723">
            <a:off x="954447" y="1235617"/>
            <a:ext cx="1850047" cy="11509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"/>
          <p:cNvSpPr/>
          <p:nvPr/>
        </p:nvSpPr>
        <p:spPr>
          <a:xfrm flipH="1" rot="-88085">
            <a:off x="954415" y="1556877"/>
            <a:ext cx="1850107" cy="1150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/>
          <p:nvPr/>
        </p:nvSpPr>
        <p:spPr>
          <a:xfrm flipH="1" rot="-988658">
            <a:off x="980661" y="2128425"/>
            <a:ext cx="1849873" cy="1152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5"/>
          <p:cNvSpPr/>
          <p:nvPr/>
        </p:nvSpPr>
        <p:spPr>
          <a:xfrm flipH="1" rot="-453431">
            <a:off x="1066420" y="2917012"/>
            <a:ext cx="1849969" cy="1151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"/>
          <p:cNvSpPr/>
          <p:nvPr/>
        </p:nvSpPr>
        <p:spPr>
          <a:xfrm flipH="1" rot="-1175030">
            <a:off x="1066287" y="3461609"/>
            <a:ext cx="1850020" cy="11522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5"/>
          <p:cNvSpPr/>
          <p:nvPr/>
        </p:nvSpPr>
        <p:spPr>
          <a:xfrm flipH="1" rot="-1646507">
            <a:off x="1066249" y="4114746"/>
            <a:ext cx="1850071" cy="1150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"/>
          <p:cNvSpPr txBox="1"/>
          <p:nvPr/>
        </p:nvSpPr>
        <p:spPr>
          <a:xfrm>
            <a:off x="2976725" y="4306000"/>
            <a:ext cx="3002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FF"/>
                </a:solidFill>
              </a:rPr>
              <a:t>Training</a:t>
            </a:r>
            <a:endParaRPr b="1" sz="35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650" y="921587"/>
            <a:ext cx="962835" cy="368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650" y="1342159"/>
            <a:ext cx="962835" cy="368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0650" y="1730041"/>
            <a:ext cx="520062" cy="49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0650" y="2269357"/>
            <a:ext cx="915342" cy="334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9265" y="951600"/>
            <a:ext cx="211110" cy="32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6"/>
          <p:cNvPicPr preferRelativeResize="0"/>
          <p:nvPr/>
        </p:nvPicPr>
        <p:blipFill rotWithShape="1">
          <a:blip r:embed="rId8">
            <a:alphaModFix/>
          </a:blip>
          <a:srcRect b="0" l="30170" r="28837" t="0"/>
          <a:stretch/>
        </p:blipFill>
        <p:spPr>
          <a:xfrm>
            <a:off x="3296804" y="1361389"/>
            <a:ext cx="176028" cy="329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6"/>
          <p:cNvPicPr preferRelativeResize="0"/>
          <p:nvPr/>
        </p:nvPicPr>
        <p:blipFill rotWithShape="1">
          <a:blip r:embed="rId9">
            <a:alphaModFix/>
          </a:blip>
          <a:srcRect b="12004" l="24731" r="25002" t="7265"/>
          <a:stretch/>
        </p:blipFill>
        <p:spPr>
          <a:xfrm>
            <a:off x="3264627" y="1777686"/>
            <a:ext cx="240380" cy="3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6"/>
          <p:cNvSpPr/>
          <p:nvPr/>
        </p:nvSpPr>
        <p:spPr>
          <a:xfrm rot="305355">
            <a:off x="2880451" y="1062049"/>
            <a:ext cx="355100" cy="470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 rot="305355">
            <a:off x="2857698" y="1502643"/>
            <a:ext cx="355100" cy="470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"/>
          <p:cNvSpPr/>
          <p:nvPr/>
        </p:nvSpPr>
        <p:spPr>
          <a:xfrm rot="1715">
            <a:off x="2552547" y="1910640"/>
            <a:ext cx="601500" cy="4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 rot="-352473">
            <a:off x="2796277" y="2413141"/>
            <a:ext cx="354663" cy="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26"/>
          <p:cNvPicPr preferRelativeResize="0"/>
          <p:nvPr/>
        </p:nvPicPr>
        <p:blipFill rotWithShape="1">
          <a:blip r:embed="rId10">
            <a:alphaModFix/>
          </a:blip>
          <a:srcRect b="9329" l="22829" r="21918" t="0"/>
          <a:stretch/>
        </p:blipFill>
        <p:spPr>
          <a:xfrm>
            <a:off x="5014491" y="950081"/>
            <a:ext cx="592923" cy="1152257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6"/>
          <p:cNvSpPr/>
          <p:nvPr/>
        </p:nvSpPr>
        <p:spPr>
          <a:xfrm flipH="1" rot="10682291">
            <a:off x="3618096" y="1896954"/>
            <a:ext cx="1174288" cy="417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6"/>
          <p:cNvSpPr/>
          <p:nvPr/>
        </p:nvSpPr>
        <p:spPr>
          <a:xfrm flipH="1" rot="-10369216">
            <a:off x="3604062" y="1537454"/>
            <a:ext cx="1168966" cy="776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"/>
          <p:cNvSpPr/>
          <p:nvPr/>
        </p:nvSpPr>
        <p:spPr>
          <a:xfrm rot="259635">
            <a:off x="3560520" y="1175396"/>
            <a:ext cx="1383644" cy="49241"/>
          </a:xfrm>
          <a:prstGeom prst="rightArrow">
            <a:avLst>
              <a:gd fmla="val 50000" name="adj1"/>
              <a:gd fmla="val 48827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26"/>
          <p:cNvPicPr preferRelativeResize="0"/>
          <p:nvPr/>
        </p:nvPicPr>
        <p:blipFill rotWithShape="1">
          <a:blip r:embed="rId11">
            <a:alphaModFix/>
          </a:blip>
          <a:srcRect b="11676" l="30620" r="31599" t="0"/>
          <a:stretch/>
        </p:blipFill>
        <p:spPr>
          <a:xfrm>
            <a:off x="3264632" y="2177150"/>
            <a:ext cx="240375" cy="46583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6"/>
          <p:cNvSpPr/>
          <p:nvPr/>
        </p:nvSpPr>
        <p:spPr>
          <a:xfrm rot="-1057002">
            <a:off x="3620584" y="2175231"/>
            <a:ext cx="1135974" cy="533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10650" y="2729653"/>
            <a:ext cx="864700" cy="392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10650" y="3153484"/>
            <a:ext cx="478257" cy="44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10651" y="3628352"/>
            <a:ext cx="478262" cy="59355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6"/>
          <p:cNvSpPr/>
          <p:nvPr/>
        </p:nvSpPr>
        <p:spPr>
          <a:xfrm rot="-97035">
            <a:off x="2740223" y="2897982"/>
            <a:ext cx="457082" cy="558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6"/>
          <p:cNvSpPr/>
          <p:nvPr/>
        </p:nvSpPr>
        <p:spPr>
          <a:xfrm rot="-97035">
            <a:off x="2592149" y="3347331"/>
            <a:ext cx="457082" cy="558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6"/>
          <p:cNvSpPr/>
          <p:nvPr/>
        </p:nvSpPr>
        <p:spPr>
          <a:xfrm rot="-271729">
            <a:off x="2547504" y="3846334"/>
            <a:ext cx="455924" cy="561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2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262038" y="2732137"/>
            <a:ext cx="241968" cy="387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263039" y="3208610"/>
            <a:ext cx="241967" cy="391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262027" y="3688813"/>
            <a:ext cx="241967" cy="37136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6"/>
          <p:cNvSpPr/>
          <p:nvPr/>
        </p:nvSpPr>
        <p:spPr>
          <a:xfrm rot="-426661">
            <a:off x="3752618" y="2781666"/>
            <a:ext cx="1066302" cy="44483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6"/>
          <p:cNvSpPr/>
          <p:nvPr/>
        </p:nvSpPr>
        <p:spPr>
          <a:xfrm rot="-1202331">
            <a:off x="3691034" y="3182885"/>
            <a:ext cx="1159176" cy="441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6"/>
          <p:cNvSpPr/>
          <p:nvPr/>
        </p:nvSpPr>
        <p:spPr>
          <a:xfrm rot="-1915594">
            <a:off x="3586707" y="3457391"/>
            <a:ext cx="1387019" cy="437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26"/>
          <p:cNvPicPr preferRelativeResize="0"/>
          <p:nvPr/>
        </p:nvPicPr>
        <p:blipFill rotWithShape="1">
          <a:blip r:embed="rId18">
            <a:alphaModFix/>
          </a:blip>
          <a:srcRect b="9449" l="28731" r="26255" t="11673"/>
          <a:stretch/>
        </p:blipFill>
        <p:spPr>
          <a:xfrm>
            <a:off x="5014489" y="2396033"/>
            <a:ext cx="592924" cy="125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271553" y="1481342"/>
            <a:ext cx="793492" cy="1857442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6"/>
          <p:cNvSpPr/>
          <p:nvPr/>
        </p:nvSpPr>
        <p:spPr>
          <a:xfrm flipH="1" rot="-10370048">
            <a:off x="5658600" y="1788497"/>
            <a:ext cx="521876" cy="1240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6"/>
          <p:cNvSpPr/>
          <p:nvPr/>
        </p:nvSpPr>
        <p:spPr>
          <a:xfrm flipH="1" rot="10018550">
            <a:off x="5677949" y="2804225"/>
            <a:ext cx="523158" cy="124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1363338" y="700200"/>
            <a:ext cx="6011100" cy="374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2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915950" y="1274725"/>
            <a:ext cx="1561325" cy="21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6"/>
          <p:cNvSpPr/>
          <p:nvPr/>
        </p:nvSpPr>
        <p:spPr>
          <a:xfrm flipH="1" rot="-10718818">
            <a:off x="7471599" y="2344761"/>
            <a:ext cx="825830" cy="1841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"/>
          <p:cNvSpPr/>
          <p:nvPr/>
        </p:nvSpPr>
        <p:spPr>
          <a:xfrm flipH="1" rot="32466">
            <a:off x="7471546" y="2774336"/>
            <a:ext cx="825937" cy="1841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26"/>
          <p:cNvPicPr preferRelativeResize="0"/>
          <p:nvPr/>
        </p:nvPicPr>
        <p:blipFill rotWithShape="1">
          <a:blip r:embed="rId21">
            <a:alphaModFix/>
          </a:blip>
          <a:srcRect b="17918" l="11641" r="17245" t="6984"/>
          <a:stretch/>
        </p:blipFill>
        <p:spPr>
          <a:xfrm>
            <a:off x="0" y="1955638"/>
            <a:ext cx="1273549" cy="90884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6"/>
          <p:cNvSpPr txBox="1"/>
          <p:nvPr/>
        </p:nvSpPr>
        <p:spPr>
          <a:xfrm>
            <a:off x="3296800" y="79325"/>
            <a:ext cx="7333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FF"/>
                </a:solidFill>
              </a:rPr>
              <a:t>Group</a:t>
            </a:r>
            <a:endParaRPr b="1" sz="3100">
              <a:solidFill>
                <a:srgbClr val="0000FF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7116925" y="3298376"/>
            <a:ext cx="1982718" cy="1152252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650" y="921587"/>
            <a:ext cx="962835" cy="368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650" y="1342159"/>
            <a:ext cx="962835" cy="368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0650" y="1730041"/>
            <a:ext cx="520062" cy="49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0650" y="2269357"/>
            <a:ext cx="915342" cy="33476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7"/>
          <p:cNvSpPr/>
          <p:nvPr/>
        </p:nvSpPr>
        <p:spPr>
          <a:xfrm rot="305355">
            <a:off x="2880451" y="1062049"/>
            <a:ext cx="355100" cy="470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7"/>
          <p:cNvSpPr/>
          <p:nvPr/>
        </p:nvSpPr>
        <p:spPr>
          <a:xfrm rot="305355">
            <a:off x="2857698" y="1502643"/>
            <a:ext cx="355100" cy="470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7"/>
          <p:cNvSpPr/>
          <p:nvPr/>
        </p:nvSpPr>
        <p:spPr>
          <a:xfrm rot="1715">
            <a:off x="2552547" y="1910640"/>
            <a:ext cx="601500" cy="4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7"/>
          <p:cNvSpPr/>
          <p:nvPr/>
        </p:nvSpPr>
        <p:spPr>
          <a:xfrm rot="-352473">
            <a:off x="2796277" y="2413141"/>
            <a:ext cx="354663" cy="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7"/>
          <p:cNvSpPr/>
          <p:nvPr/>
        </p:nvSpPr>
        <p:spPr>
          <a:xfrm flipH="1" rot="10682291">
            <a:off x="3618096" y="1896954"/>
            <a:ext cx="1174288" cy="417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7"/>
          <p:cNvSpPr/>
          <p:nvPr/>
        </p:nvSpPr>
        <p:spPr>
          <a:xfrm flipH="1" rot="-10369216">
            <a:off x="3604062" y="1537454"/>
            <a:ext cx="1168966" cy="776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 rot="978325">
            <a:off x="3576831" y="1284510"/>
            <a:ext cx="1383756" cy="49135"/>
          </a:xfrm>
          <a:prstGeom prst="rightArrow">
            <a:avLst>
              <a:gd fmla="val 50000" name="adj1"/>
              <a:gd fmla="val 48827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7"/>
          <p:cNvSpPr/>
          <p:nvPr/>
        </p:nvSpPr>
        <p:spPr>
          <a:xfrm rot="-1057002">
            <a:off x="3620584" y="2175231"/>
            <a:ext cx="1135974" cy="533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0650" y="2729653"/>
            <a:ext cx="864700" cy="392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10650" y="3153484"/>
            <a:ext cx="478257" cy="44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10651" y="3628352"/>
            <a:ext cx="478262" cy="59355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7"/>
          <p:cNvSpPr/>
          <p:nvPr/>
        </p:nvSpPr>
        <p:spPr>
          <a:xfrm rot="-97035">
            <a:off x="2740223" y="2897982"/>
            <a:ext cx="457082" cy="558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7"/>
          <p:cNvSpPr/>
          <p:nvPr/>
        </p:nvSpPr>
        <p:spPr>
          <a:xfrm rot="-97035">
            <a:off x="2592149" y="3347331"/>
            <a:ext cx="457082" cy="558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7"/>
          <p:cNvSpPr/>
          <p:nvPr/>
        </p:nvSpPr>
        <p:spPr>
          <a:xfrm rot="-271729">
            <a:off x="2547504" y="3846334"/>
            <a:ext cx="455924" cy="561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"/>
          <p:cNvSpPr/>
          <p:nvPr/>
        </p:nvSpPr>
        <p:spPr>
          <a:xfrm rot="-426661">
            <a:off x="3752618" y="2781666"/>
            <a:ext cx="1066302" cy="44483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7"/>
          <p:cNvSpPr/>
          <p:nvPr/>
        </p:nvSpPr>
        <p:spPr>
          <a:xfrm rot="-1202331">
            <a:off x="3691034" y="3182885"/>
            <a:ext cx="1159176" cy="441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7"/>
          <p:cNvSpPr/>
          <p:nvPr/>
        </p:nvSpPr>
        <p:spPr>
          <a:xfrm rot="-1915594">
            <a:off x="3586707" y="3457391"/>
            <a:ext cx="1387019" cy="437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7"/>
          <p:cNvSpPr/>
          <p:nvPr/>
        </p:nvSpPr>
        <p:spPr>
          <a:xfrm flipH="1" rot="-10370048">
            <a:off x="5658600" y="1788497"/>
            <a:ext cx="521876" cy="1240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7"/>
          <p:cNvSpPr/>
          <p:nvPr/>
        </p:nvSpPr>
        <p:spPr>
          <a:xfrm flipH="1" rot="10018550">
            <a:off x="5677949" y="2804225"/>
            <a:ext cx="523158" cy="124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7"/>
          <p:cNvSpPr/>
          <p:nvPr/>
        </p:nvSpPr>
        <p:spPr>
          <a:xfrm>
            <a:off x="1451075" y="700200"/>
            <a:ext cx="5967600" cy="374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"/>
          <p:cNvSpPr/>
          <p:nvPr/>
        </p:nvSpPr>
        <p:spPr>
          <a:xfrm flipH="1" rot="-10718818">
            <a:off x="7327924" y="2201936"/>
            <a:ext cx="825830" cy="1841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27"/>
          <p:cNvPicPr preferRelativeResize="0"/>
          <p:nvPr/>
        </p:nvPicPr>
        <p:blipFill rotWithShape="1">
          <a:blip r:embed="rId10">
            <a:alphaModFix/>
          </a:blip>
          <a:srcRect b="17918" l="11641" r="17245" t="6984"/>
          <a:stretch/>
        </p:blipFill>
        <p:spPr>
          <a:xfrm>
            <a:off x="0" y="1955638"/>
            <a:ext cx="1273549" cy="90884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7"/>
          <p:cNvSpPr txBox="1"/>
          <p:nvPr/>
        </p:nvSpPr>
        <p:spPr>
          <a:xfrm>
            <a:off x="3296800" y="79325"/>
            <a:ext cx="7333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FF"/>
                </a:solidFill>
              </a:rPr>
              <a:t>Network</a:t>
            </a:r>
            <a:endParaRPr b="1" sz="3100">
              <a:solidFill>
                <a:srgbClr val="0000FF"/>
              </a:solidFill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3275750" y="1020075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>
            <a:off x="3269375" y="140555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>
            <a:off x="3254013" y="1856413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3254013" y="230730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3318725" y="280535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/>
          <p:nvPr/>
        </p:nvSpPr>
        <p:spPr>
          <a:xfrm>
            <a:off x="3244688" y="330340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3203775" y="380145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7"/>
          <p:cNvSpPr/>
          <p:nvPr/>
        </p:nvSpPr>
        <p:spPr>
          <a:xfrm>
            <a:off x="4828300" y="1405550"/>
            <a:ext cx="768300" cy="76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7"/>
          <p:cNvSpPr/>
          <p:nvPr/>
        </p:nvSpPr>
        <p:spPr>
          <a:xfrm>
            <a:off x="4894700" y="2478650"/>
            <a:ext cx="768300" cy="76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6242500" y="1817150"/>
            <a:ext cx="962700" cy="9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7"/>
          <p:cNvSpPr txBox="1"/>
          <p:nvPr/>
        </p:nvSpPr>
        <p:spPr>
          <a:xfrm>
            <a:off x="8304300" y="1709700"/>
            <a:ext cx="7333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Lion</a:t>
            </a:r>
            <a:endParaRPr b="1"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Or </a:t>
            </a:r>
            <a:endParaRPr b="1"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Not</a:t>
            </a:r>
            <a:endParaRPr b="1" sz="2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00" y="152400"/>
            <a:ext cx="77758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400" y="152400"/>
            <a:ext cx="73521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0" y="1676400"/>
            <a:ext cx="22184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200" y="1628775"/>
            <a:ext cx="24049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0"/>
          <p:cNvSpPr/>
          <p:nvPr/>
        </p:nvSpPr>
        <p:spPr>
          <a:xfrm>
            <a:off x="2387600" y="2235200"/>
            <a:ext cx="421500" cy="6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0"/>
          <p:cNvSpPr txBox="1"/>
          <p:nvPr/>
        </p:nvSpPr>
        <p:spPr>
          <a:xfrm>
            <a:off x="3238500" y="2781300"/>
            <a:ext cx="196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16x8 pixels</a:t>
            </a:r>
            <a:endParaRPr b="1" sz="2100">
              <a:solidFill>
                <a:srgbClr val="0000FF"/>
              </a:solidFill>
            </a:endParaRPr>
          </a:p>
        </p:txBody>
      </p:sp>
      <p:graphicFrame>
        <p:nvGraphicFramePr>
          <p:cNvPr id="479" name="Google Shape;479;p30"/>
          <p:cNvGraphicFramePr/>
          <p:nvPr/>
        </p:nvGraphicFramePr>
        <p:xfrm>
          <a:off x="5906050" y="38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{C4543D76-618F-4D3A-9727-967B0E7B94A7}</a:tableStyleId>
              </a:tblPr>
              <a:tblGrid>
                <a:gridCol w="382850"/>
              </a:tblGrid>
              <a:tr h="21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21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21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21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21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21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21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80" name="Google Shape;480;p30"/>
          <p:cNvSpPr txBox="1"/>
          <p:nvPr/>
        </p:nvSpPr>
        <p:spPr>
          <a:xfrm>
            <a:off x="5969000" y="3149600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81" name="Google Shape;481;p30"/>
          <p:cNvSpPr txBox="1"/>
          <p:nvPr/>
        </p:nvSpPr>
        <p:spPr>
          <a:xfrm>
            <a:off x="5969000" y="2997200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.</a:t>
            </a:r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482" name="Google Shape;482;p30"/>
          <p:cNvGraphicFramePr/>
          <p:nvPr/>
        </p:nvGraphicFramePr>
        <p:xfrm>
          <a:off x="5906050" y="354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{C4543D76-618F-4D3A-9727-967B0E7B94A7}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83" name="Google Shape;483;p30"/>
          <p:cNvSpPr/>
          <p:nvPr/>
        </p:nvSpPr>
        <p:spPr>
          <a:xfrm>
            <a:off x="5396850" y="2235200"/>
            <a:ext cx="421500" cy="6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0"/>
          <p:cNvSpPr txBox="1"/>
          <p:nvPr/>
        </p:nvSpPr>
        <p:spPr>
          <a:xfrm>
            <a:off x="5564350" y="4692800"/>
            <a:ext cx="14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128x1 vector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85" name="Google Shape;485;p30"/>
          <p:cNvSpPr/>
          <p:nvPr/>
        </p:nvSpPr>
        <p:spPr>
          <a:xfrm>
            <a:off x="6895250" y="50360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6895250" y="86425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0"/>
          <p:cNvSpPr/>
          <p:nvPr/>
        </p:nvSpPr>
        <p:spPr>
          <a:xfrm>
            <a:off x="6895250" y="122490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0"/>
          <p:cNvSpPr/>
          <p:nvPr/>
        </p:nvSpPr>
        <p:spPr>
          <a:xfrm>
            <a:off x="6895250" y="158555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0"/>
          <p:cNvSpPr/>
          <p:nvPr/>
        </p:nvSpPr>
        <p:spPr>
          <a:xfrm>
            <a:off x="6895250" y="1930725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6895250" y="2291375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6885800" y="2644288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6885800" y="354980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0"/>
          <p:cNvSpPr/>
          <p:nvPr/>
        </p:nvSpPr>
        <p:spPr>
          <a:xfrm>
            <a:off x="6885800" y="3948275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0"/>
          <p:cNvSpPr/>
          <p:nvPr/>
        </p:nvSpPr>
        <p:spPr>
          <a:xfrm>
            <a:off x="6895250" y="434675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8012850" y="110545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8012850" y="167640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0"/>
          <p:cNvSpPr/>
          <p:nvPr/>
        </p:nvSpPr>
        <p:spPr>
          <a:xfrm>
            <a:off x="8012850" y="224735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012850" y="281830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0"/>
          <p:cNvSpPr/>
          <p:nvPr/>
        </p:nvSpPr>
        <p:spPr>
          <a:xfrm>
            <a:off x="8012850" y="3827675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0"/>
          <p:cNvSpPr/>
          <p:nvPr/>
        </p:nvSpPr>
        <p:spPr>
          <a:xfrm>
            <a:off x="8012850" y="434675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0"/>
          <p:cNvSpPr/>
          <p:nvPr/>
        </p:nvSpPr>
        <p:spPr>
          <a:xfrm>
            <a:off x="6381325" y="2235200"/>
            <a:ext cx="421500" cy="6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0"/>
          <p:cNvSpPr/>
          <p:nvPr/>
        </p:nvSpPr>
        <p:spPr>
          <a:xfrm>
            <a:off x="7428850" y="2235200"/>
            <a:ext cx="421500" cy="6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0"/>
          <p:cNvSpPr/>
          <p:nvPr/>
        </p:nvSpPr>
        <p:spPr>
          <a:xfrm>
            <a:off x="8546450" y="2235200"/>
            <a:ext cx="421500" cy="6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0"/>
          <p:cNvSpPr txBox="1"/>
          <p:nvPr/>
        </p:nvSpPr>
        <p:spPr>
          <a:xfrm>
            <a:off x="6802825" y="4611800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128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05" name="Google Shape;505;p30"/>
          <p:cNvSpPr txBox="1"/>
          <p:nvPr/>
        </p:nvSpPr>
        <p:spPr>
          <a:xfrm>
            <a:off x="7950200" y="4611800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64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06" name="Google Shape;506;p30"/>
          <p:cNvSpPr txBox="1"/>
          <p:nvPr/>
        </p:nvSpPr>
        <p:spPr>
          <a:xfrm>
            <a:off x="6510725" y="-575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Input Layer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07" name="Google Shape;507;p30"/>
          <p:cNvSpPr txBox="1"/>
          <p:nvPr/>
        </p:nvSpPr>
        <p:spPr>
          <a:xfrm>
            <a:off x="7505700" y="552438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Hidden Layer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475" y="744575"/>
            <a:ext cx="3936125" cy="22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579" y="2154726"/>
            <a:ext cx="2972725" cy="288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0" y="1070663"/>
            <a:ext cx="4536499" cy="30656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 rot="-554916">
            <a:off x="4783312" y="1067908"/>
            <a:ext cx="793313" cy="1364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 rot="-135254">
            <a:off x="4783372" y="1986712"/>
            <a:ext cx="793214" cy="1363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rot="-135254">
            <a:off x="4783372" y="2858037"/>
            <a:ext cx="793214" cy="1363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rot="636780">
            <a:off x="4783290" y="3803695"/>
            <a:ext cx="793270" cy="1364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820" y="164775"/>
            <a:ext cx="419700" cy="9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4824" y="1428975"/>
            <a:ext cx="419700" cy="94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4823" y="2571750"/>
            <a:ext cx="419700" cy="95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4819" y="3647500"/>
            <a:ext cx="419700" cy="9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8">
            <a:alphaModFix/>
          </a:blip>
          <a:srcRect b="9329" l="22829" r="21918" t="0"/>
          <a:stretch/>
        </p:blipFill>
        <p:spPr>
          <a:xfrm>
            <a:off x="7858925" y="1428975"/>
            <a:ext cx="718375" cy="18187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 rot="-555109">
            <a:off x="6412568" y="2894933"/>
            <a:ext cx="1315513" cy="1282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-2071198">
            <a:off x="6412552" y="3609232"/>
            <a:ext cx="1315526" cy="12814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349501">
            <a:off x="6412603" y="1838787"/>
            <a:ext cx="1315392" cy="1281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1834968">
            <a:off x="6348981" y="975052"/>
            <a:ext cx="1315492" cy="1281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25" y="104713"/>
            <a:ext cx="829550" cy="1207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425" y="1389037"/>
            <a:ext cx="1499848" cy="96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4426" y="2425638"/>
            <a:ext cx="829550" cy="108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4427" y="3587063"/>
            <a:ext cx="829558" cy="14517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 rot="396059">
            <a:off x="2291353" y="546070"/>
            <a:ext cx="793359" cy="13649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-135254">
            <a:off x="2626485" y="1800975"/>
            <a:ext cx="793214" cy="1363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-135254">
            <a:off x="2369647" y="2899987"/>
            <a:ext cx="793214" cy="1363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-380412">
            <a:off x="2291283" y="4120840"/>
            <a:ext cx="793252" cy="1364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31907" y="239538"/>
            <a:ext cx="419700" cy="9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31899" y="1395113"/>
            <a:ext cx="419700" cy="94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33635" y="2560463"/>
            <a:ext cx="419700" cy="95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31881" y="3734938"/>
            <a:ext cx="419700" cy="9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11">
            <a:alphaModFix/>
          </a:blip>
          <a:srcRect b="9329" l="22829" r="21918" t="0"/>
          <a:stretch/>
        </p:blipFill>
        <p:spPr>
          <a:xfrm>
            <a:off x="5991150" y="1407588"/>
            <a:ext cx="718375" cy="18187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 rot="-555109">
            <a:off x="4544793" y="2873546"/>
            <a:ext cx="1315513" cy="1282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rot="-2071198">
            <a:off x="4544777" y="3587844"/>
            <a:ext cx="1315526" cy="12814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rot="349501">
            <a:off x="4544828" y="1817399"/>
            <a:ext cx="1315392" cy="1281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rot="1834968">
            <a:off x="4481206" y="953664"/>
            <a:ext cx="1315492" cy="1281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25" y="104713"/>
            <a:ext cx="829550" cy="1207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425" y="1389037"/>
            <a:ext cx="1499848" cy="96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4426" y="2425638"/>
            <a:ext cx="829550" cy="108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4427" y="3587063"/>
            <a:ext cx="829558" cy="145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 rot="396207">
            <a:off x="2289211" y="582977"/>
            <a:ext cx="1434819" cy="136494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 rot="-135254">
            <a:off x="2626485" y="1800975"/>
            <a:ext cx="793214" cy="1363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 rot="-135254">
            <a:off x="2369647" y="2899987"/>
            <a:ext cx="793214" cy="1363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 rot="-380412">
            <a:off x="2291283" y="4120840"/>
            <a:ext cx="793252" cy="1364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3417" y="157413"/>
            <a:ext cx="829550" cy="1854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31899" y="1395113"/>
            <a:ext cx="419700" cy="94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33635" y="2560463"/>
            <a:ext cx="419700" cy="95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31881" y="3734938"/>
            <a:ext cx="419700" cy="9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11">
            <a:alphaModFix/>
          </a:blip>
          <a:srcRect b="9329" l="22829" r="21918" t="0"/>
          <a:stretch/>
        </p:blipFill>
        <p:spPr>
          <a:xfrm>
            <a:off x="6420225" y="1407563"/>
            <a:ext cx="718375" cy="181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 rot="-555109">
            <a:off x="4973868" y="2873521"/>
            <a:ext cx="1315513" cy="1282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 rot="-2071198">
            <a:off x="4973852" y="3587819"/>
            <a:ext cx="1315526" cy="12814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 rot="349501">
            <a:off x="4973903" y="1817374"/>
            <a:ext cx="1315392" cy="1281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rot="1834968">
            <a:off x="4910281" y="953639"/>
            <a:ext cx="1315492" cy="1281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5053374" y="-66625"/>
            <a:ext cx="2302722" cy="1379268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I can’t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7356101" y="1666600"/>
            <a:ext cx="1787886" cy="1818774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</a:rPr>
              <a:t>I will give help</a:t>
            </a:r>
            <a:endParaRPr b="1"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25" y="104725"/>
            <a:ext cx="930005" cy="120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425" y="1389044"/>
            <a:ext cx="1681470" cy="96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4426" y="2425639"/>
            <a:ext cx="930005" cy="10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4427" y="3587058"/>
            <a:ext cx="930014" cy="145171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 rot="353612">
            <a:off x="2446628" y="545971"/>
            <a:ext cx="888195" cy="1367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 rot="-120655">
            <a:off x="2821741" y="1800966"/>
            <a:ext cx="889148" cy="1363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 rot="-120655">
            <a:off x="2533801" y="2899973"/>
            <a:ext cx="889148" cy="1363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 rot="-339631">
            <a:off x="2446450" y="4120727"/>
            <a:ext cx="888131" cy="1366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5663" y="239549"/>
            <a:ext cx="470524" cy="938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36753" y="1395119"/>
            <a:ext cx="470524" cy="948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38700" y="2560463"/>
            <a:ext cx="470524" cy="957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36733" y="3734932"/>
            <a:ext cx="470523" cy="90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11">
            <a:alphaModFix/>
          </a:blip>
          <a:srcRect b="9329" l="22829" r="21918" t="0"/>
          <a:stretch/>
        </p:blipFill>
        <p:spPr>
          <a:xfrm>
            <a:off x="6090958" y="1395119"/>
            <a:ext cx="805368" cy="181876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 rot="-496241">
            <a:off x="4972431" y="2919843"/>
            <a:ext cx="830033" cy="71375"/>
          </a:xfrm>
          <a:prstGeom prst="rightArrow">
            <a:avLst>
              <a:gd fmla="val 50000" name="adj1"/>
              <a:gd fmla="val 41215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 rot="-1891140">
            <a:off x="5047636" y="3765118"/>
            <a:ext cx="737976" cy="13327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 rot="312031">
            <a:off x="4974072" y="1796920"/>
            <a:ext cx="1022710" cy="128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 rot="1667890">
            <a:off x="4945352" y="852453"/>
            <a:ext cx="1009953" cy="1322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12">
            <a:alphaModFix/>
          </a:blip>
          <a:srcRect b="0" l="30170" r="28837" t="0"/>
          <a:stretch/>
        </p:blipFill>
        <p:spPr>
          <a:xfrm>
            <a:off x="3980667" y="220675"/>
            <a:ext cx="392332" cy="9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 rotWithShape="1">
          <a:blip r:embed="rId13">
            <a:alphaModFix/>
          </a:blip>
          <a:srcRect b="12004" l="24731" r="25002" t="7265"/>
          <a:stretch/>
        </p:blipFill>
        <p:spPr>
          <a:xfrm>
            <a:off x="4457501" y="239550"/>
            <a:ext cx="535764" cy="90827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6896325" y="1762000"/>
            <a:ext cx="2247696" cy="145173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FF"/>
                </a:solidFill>
              </a:rPr>
              <a:t>    </a:t>
            </a:r>
            <a:r>
              <a:rPr b="1" lang="en" sz="1900">
                <a:solidFill>
                  <a:srgbClr val="0000FF"/>
                </a:solidFill>
              </a:rPr>
              <a:t>R u Happy?</a:t>
            </a:r>
            <a:endParaRPr b="1" sz="19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45976" cy="10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73625"/>
            <a:ext cx="2145975" cy="10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99925"/>
            <a:ext cx="1159118" cy="14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065952"/>
            <a:ext cx="2040124" cy="9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5663" y="239549"/>
            <a:ext cx="470524" cy="938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8">
            <a:alphaModFix/>
          </a:blip>
          <a:srcRect b="0" l="30170" r="28837" t="0"/>
          <a:stretch/>
        </p:blipFill>
        <p:spPr>
          <a:xfrm>
            <a:off x="3464755" y="1429463"/>
            <a:ext cx="392332" cy="9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9">
            <a:alphaModFix/>
          </a:blip>
          <a:srcRect b="12004" l="24731" r="25002" t="7265"/>
          <a:stretch/>
        </p:blipFill>
        <p:spPr>
          <a:xfrm>
            <a:off x="3393039" y="2638275"/>
            <a:ext cx="535764" cy="90827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 rot="396059">
            <a:off x="2535603" y="560420"/>
            <a:ext cx="793359" cy="13649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 rot="396059">
            <a:off x="2484891" y="1839782"/>
            <a:ext cx="793359" cy="13649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 rot="2308">
            <a:off x="1805948" y="3024350"/>
            <a:ext cx="1340400" cy="13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 rot="-458943">
            <a:off x="2347843" y="4483764"/>
            <a:ext cx="793359" cy="1365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10">
            <a:alphaModFix/>
          </a:blip>
          <a:srcRect b="9329" l="22829" r="21918" t="0"/>
          <a:stretch/>
        </p:blipFill>
        <p:spPr>
          <a:xfrm>
            <a:off x="5991150" y="1407588"/>
            <a:ext cx="718375" cy="181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 rot="-555109">
            <a:off x="4544793" y="2873546"/>
            <a:ext cx="1315513" cy="1282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 rot="349501">
            <a:off x="4544828" y="1817399"/>
            <a:ext cx="1315392" cy="1281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 rot="1834968">
            <a:off x="4481206" y="953664"/>
            <a:ext cx="1315492" cy="1281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11">
            <a:alphaModFix/>
          </a:blip>
          <a:srcRect b="11676" l="30620" r="31599" t="0"/>
          <a:stretch/>
        </p:blipFill>
        <p:spPr>
          <a:xfrm>
            <a:off x="3393050" y="3798208"/>
            <a:ext cx="535750" cy="135264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/>
          <p:nvPr/>
        </p:nvSpPr>
        <p:spPr>
          <a:xfrm rot="-2316773">
            <a:off x="4436378" y="3823523"/>
            <a:ext cx="1315749" cy="1282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525309" cy="544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5088"/>
            <a:ext cx="1525308" cy="54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49375"/>
            <a:ext cx="823874" cy="73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147873"/>
            <a:ext cx="1450072" cy="4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8958" y="196836"/>
            <a:ext cx="334437" cy="478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 rotWithShape="1">
          <a:blip r:embed="rId8">
            <a:alphaModFix/>
          </a:blip>
          <a:srcRect b="0" l="30170" r="28837" t="0"/>
          <a:stretch/>
        </p:blipFill>
        <p:spPr>
          <a:xfrm>
            <a:off x="2506744" y="803559"/>
            <a:ext cx="278860" cy="48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9">
            <a:alphaModFix/>
          </a:blip>
          <a:srcRect b="12004" l="24731" r="25002" t="7265"/>
          <a:stretch/>
        </p:blipFill>
        <p:spPr>
          <a:xfrm>
            <a:off x="2455770" y="1419918"/>
            <a:ext cx="380808" cy="46312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/>
          <p:nvPr/>
        </p:nvSpPr>
        <p:spPr>
          <a:xfrm rot="284752">
            <a:off x="1847224" y="360228"/>
            <a:ext cx="562027" cy="698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 rot="284752">
            <a:off x="1811179" y="1012559"/>
            <a:ext cx="562027" cy="698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 rot="2165">
            <a:off x="1327703" y="1616843"/>
            <a:ext cx="952800" cy="6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 rot="-329293">
            <a:off x="1714038" y="2360698"/>
            <a:ext cx="561474" cy="701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 rotWithShape="1">
          <a:blip r:embed="rId10">
            <a:alphaModFix/>
          </a:blip>
          <a:srcRect b="9329" l="22829" r="21918" t="0"/>
          <a:stretch/>
        </p:blipFill>
        <p:spPr>
          <a:xfrm>
            <a:off x="5203253" y="1503199"/>
            <a:ext cx="939300" cy="17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/>
          <p:nvPr/>
        </p:nvSpPr>
        <p:spPr>
          <a:xfrm flipH="1" rot="-10429447">
            <a:off x="3102223" y="1667258"/>
            <a:ext cx="1859995" cy="6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 flipH="1" rot="-9623395">
            <a:off x="3007505" y="1193395"/>
            <a:ext cx="1850322" cy="1152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rot="1379060">
            <a:off x="2947652" y="756943"/>
            <a:ext cx="2191152" cy="735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11">
            <a:alphaModFix/>
          </a:blip>
          <a:srcRect b="11676" l="30620" r="31599" t="0"/>
          <a:stretch/>
        </p:blipFill>
        <p:spPr>
          <a:xfrm>
            <a:off x="2455778" y="2011354"/>
            <a:ext cx="380797" cy="68969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/>
          <p:nvPr/>
        </p:nvSpPr>
        <p:spPr>
          <a:xfrm rot="-70901">
            <a:off x="3024975" y="2339636"/>
            <a:ext cx="1789281" cy="805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400" y="2829375"/>
            <a:ext cx="1369841" cy="58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2400" y="3456888"/>
            <a:ext cx="757649" cy="656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2402" y="4159965"/>
            <a:ext cx="757655" cy="87881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/>
          <p:nvPr/>
        </p:nvSpPr>
        <p:spPr>
          <a:xfrm rot="-89734">
            <a:off x="1624972" y="3078691"/>
            <a:ext cx="724147" cy="8265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 rot="-89734">
            <a:off x="1390397" y="3743986"/>
            <a:ext cx="724147" cy="8265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 rot="-253076">
            <a:off x="1319872" y="4482730"/>
            <a:ext cx="721955" cy="833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51668" y="2833053"/>
            <a:ext cx="383322" cy="573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453253" y="3538505"/>
            <a:ext cx="383322" cy="57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451651" y="4249482"/>
            <a:ext cx="383322" cy="54983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/>
          <p:nvPr/>
        </p:nvSpPr>
        <p:spPr>
          <a:xfrm rot="-399306">
            <a:off x="3229631" y="2906202"/>
            <a:ext cx="1687773" cy="66154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 rot="-1129178">
            <a:off x="3138069" y="3500113"/>
            <a:ext cx="1822746" cy="661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 rot="-1812669">
            <a:off x="2985558" y="3906148"/>
            <a:ext cx="2158239" cy="6630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6419750" y="1105250"/>
            <a:ext cx="2631636" cy="3012660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   </a:t>
            </a:r>
            <a:r>
              <a:rPr b="1" lang="en" sz="2000">
                <a:solidFill>
                  <a:srgbClr val="FF0000"/>
                </a:solidFill>
              </a:rPr>
              <a:t>Man! That’s too much for 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    me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525309" cy="544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5088"/>
            <a:ext cx="1525308" cy="54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49375"/>
            <a:ext cx="823874" cy="73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147873"/>
            <a:ext cx="1450072" cy="4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8958" y="196836"/>
            <a:ext cx="334437" cy="478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 rotWithShape="1">
          <a:blip r:embed="rId8">
            <a:alphaModFix/>
          </a:blip>
          <a:srcRect b="0" l="30170" r="28837" t="0"/>
          <a:stretch/>
        </p:blipFill>
        <p:spPr>
          <a:xfrm>
            <a:off x="2506744" y="803559"/>
            <a:ext cx="278860" cy="48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 rotWithShape="1">
          <a:blip r:embed="rId9">
            <a:alphaModFix/>
          </a:blip>
          <a:srcRect b="12004" l="24731" r="25002" t="7265"/>
          <a:stretch/>
        </p:blipFill>
        <p:spPr>
          <a:xfrm>
            <a:off x="2455770" y="1419918"/>
            <a:ext cx="380808" cy="46312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/>
          <p:nvPr/>
        </p:nvSpPr>
        <p:spPr>
          <a:xfrm rot="284752">
            <a:off x="1847224" y="360228"/>
            <a:ext cx="562027" cy="698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 rot="284752">
            <a:off x="1811179" y="1012559"/>
            <a:ext cx="562027" cy="698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 rot="2165">
            <a:off x="1327703" y="1616843"/>
            <a:ext cx="952800" cy="6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rot="-329293">
            <a:off x="1714038" y="2360698"/>
            <a:ext cx="561474" cy="701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10">
            <a:alphaModFix/>
          </a:blip>
          <a:srcRect b="9329" l="22829" r="21918" t="0"/>
          <a:stretch/>
        </p:blipFill>
        <p:spPr>
          <a:xfrm>
            <a:off x="5227878" y="194587"/>
            <a:ext cx="939300" cy="17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/>
          <p:nvPr/>
        </p:nvSpPr>
        <p:spPr>
          <a:xfrm flipH="1" rot="10690198">
            <a:off x="3015728" y="1596610"/>
            <a:ext cx="1860049" cy="6181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 flipH="1" rot="-10397182">
            <a:off x="2994520" y="1064247"/>
            <a:ext cx="1850187" cy="1151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 rot="242589">
            <a:off x="2924999" y="527895"/>
            <a:ext cx="2191253" cy="73561"/>
          </a:xfrm>
          <a:prstGeom prst="rightArrow">
            <a:avLst>
              <a:gd fmla="val 50000" name="adj1"/>
              <a:gd fmla="val 48827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1"/>
          <p:cNvPicPr preferRelativeResize="0"/>
          <p:nvPr/>
        </p:nvPicPr>
        <p:blipFill rotWithShape="1">
          <a:blip r:embed="rId11">
            <a:alphaModFix/>
          </a:blip>
          <a:srcRect b="11676" l="30620" r="31599" t="0"/>
          <a:stretch/>
        </p:blipFill>
        <p:spPr>
          <a:xfrm>
            <a:off x="2455778" y="2011354"/>
            <a:ext cx="380797" cy="68969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/>
          <p:nvPr/>
        </p:nvSpPr>
        <p:spPr>
          <a:xfrm rot="-991797">
            <a:off x="3024944" y="2007585"/>
            <a:ext cx="1789352" cy="805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400" y="2829375"/>
            <a:ext cx="1369841" cy="58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2400" y="3456888"/>
            <a:ext cx="757649" cy="656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2402" y="4159965"/>
            <a:ext cx="757655" cy="87881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/>
          <p:nvPr/>
        </p:nvSpPr>
        <p:spPr>
          <a:xfrm rot="-89734">
            <a:off x="1624972" y="3078691"/>
            <a:ext cx="724147" cy="8265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 rot="-89734">
            <a:off x="1390397" y="3743986"/>
            <a:ext cx="724147" cy="8265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 rot="-253076">
            <a:off x="1319872" y="4482730"/>
            <a:ext cx="721955" cy="833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51668" y="2833053"/>
            <a:ext cx="383322" cy="573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453253" y="3538505"/>
            <a:ext cx="383322" cy="57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451651" y="4249482"/>
            <a:ext cx="383322" cy="54983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/>
          <p:nvPr/>
        </p:nvSpPr>
        <p:spPr>
          <a:xfrm rot="-399306">
            <a:off x="3229631" y="2906202"/>
            <a:ext cx="1687773" cy="66154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 rot="-1129178">
            <a:off x="3138069" y="3500113"/>
            <a:ext cx="1822746" cy="661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 rot="-1812669">
            <a:off x="2985558" y="3906148"/>
            <a:ext cx="2158239" cy="6630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1"/>
          <p:cNvPicPr preferRelativeResize="0"/>
          <p:nvPr/>
        </p:nvPicPr>
        <p:blipFill rotWithShape="1">
          <a:blip r:embed="rId18">
            <a:alphaModFix/>
          </a:blip>
          <a:srcRect b="9449" l="28731" r="26255" t="11673"/>
          <a:stretch/>
        </p:blipFill>
        <p:spPr>
          <a:xfrm>
            <a:off x="5227875" y="2335425"/>
            <a:ext cx="939300" cy="18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