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A05EF1-FAFF-4BAB-87B6-EA2E5B57E42A}">
  <a:tblStyle styleId="{4CA05EF1-FAFF-4BAB-87B6-EA2E5B57E4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8639a5f1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8639a5f1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8639a5f1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8639a5f1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8639a5f16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8639a5f16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f3a8075f4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f3a8075f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3a80958a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f3a80958a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5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 Price Prediction</a:t>
            </a: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1076450" y="73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{4CA05EF1-FAFF-4BAB-87B6-EA2E5B57E42A}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2"/>
                          </a:solidFill>
                        </a:rPr>
                        <a:t>S NO</a:t>
                      </a:r>
                      <a:endParaRPr b="1" sz="15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2"/>
                          </a:solidFill>
                        </a:rPr>
                        <a:t>Age (Years)</a:t>
                      </a:r>
                      <a:endParaRPr b="1" sz="15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2"/>
                          </a:solidFill>
                        </a:rPr>
                        <a:t>Kms_driven</a:t>
                      </a:r>
                      <a:endParaRPr b="1" sz="15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2"/>
                          </a:solidFill>
                        </a:rPr>
                        <a:t>Fuel Type</a:t>
                      </a:r>
                      <a:endParaRPr b="1" sz="15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2"/>
                          </a:solidFill>
                        </a:rPr>
                        <a:t>Price (Lakhs)</a:t>
                      </a:r>
                      <a:endParaRPr b="1" sz="15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8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27000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Petrol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3.35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2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9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43000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Diesel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4.75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3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5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6900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Petrol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7.25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4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11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5200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Petrol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2.85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5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8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42450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Diesel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4.6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6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4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2071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Diesel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9.25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7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7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18796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Petrol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6.75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8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7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33429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Diesel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6.5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9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6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20273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Diesel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8.75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10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7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42367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Diesel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7.45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137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2045000" y="1660800"/>
            <a:ext cx="371700" cy="371700"/>
          </a:xfrm>
          <a:prstGeom prst="ellips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2045000" y="2389525"/>
            <a:ext cx="371700" cy="371700"/>
          </a:xfrm>
          <a:prstGeom prst="ellips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2045000" y="3118250"/>
            <a:ext cx="371700" cy="371700"/>
          </a:xfrm>
          <a:prstGeom prst="ellips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p15"/>
          <p:cNvCxnSpPr>
            <a:endCxn id="68" idx="2"/>
          </p:cNvCxnSpPr>
          <p:nvPr/>
        </p:nvCxnSpPr>
        <p:spPr>
          <a:xfrm>
            <a:off x="1685600" y="1834350"/>
            <a:ext cx="359400" cy="123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5"/>
          <p:cNvCxnSpPr/>
          <p:nvPr/>
        </p:nvCxnSpPr>
        <p:spPr>
          <a:xfrm>
            <a:off x="1685500" y="2569225"/>
            <a:ext cx="359400" cy="123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/>
          <p:nvPr/>
        </p:nvCxnSpPr>
        <p:spPr>
          <a:xfrm>
            <a:off x="1685500" y="3304075"/>
            <a:ext cx="359400" cy="123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5"/>
          <p:cNvSpPr/>
          <p:nvPr/>
        </p:nvSpPr>
        <p:spPr>
          <a:xfrm>
            <a:off x="6770775" y="2239525"/>
            <a:ext cx="801900" cy="671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5"/>
          <p:cNvCxnSpPr/>
          <p:nvPr/>
        </p:nvCxnSpPr>
        <p:spPr>
          <a:xfrm>
            <a:off x="7572675" y="2569225"/>
            <a:ext cx="359400" cy="123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5"/>
          <p:cNvSpPr/>
          <p:nvPr/>
        </p:nvSpPr>
        <p:spPr>
          <a:xfrm>
            <a:off x="3481325" y="582400"/>
            <a:ext cx="612300" cy="572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3481325" y="1437900"/>
            <a:ext cx="612300" cy="5727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3481325" y="3199000"/>
            <a:ext cx="612300" cy="5727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3481325" y="2293400"/>
            <a:ext cx="612300" cy="5727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3481325" y="4104600"/>
            <a:ext cx="612300" cy="5727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5126050" y="582400"/>
            <a:ext cx="612300" cy="5727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126050" y="1437900"/>
            <a:ext cx="612300" cy="5727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126050" y="3199000"/>
            <a:ext cx="612300" cy="5727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126050" y="2293400"/>
            <a:ext cx="612300" cy="5727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5126050" y="4104600"/>
            <a:ext cx="612300" cy="5727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5"/>
          <p:cNvCxnSpPr>
            <a:stCxn id="68" idx="6"/>
            <a:endCxn id="76" idx="2"/>
          </p:cNvCxnSpPr>
          <p:nvPr/>
        </p:nvCxnSpPr>
        <p:spPr>
          <a:xfrm flipH="1" rot="10800000">
            <a:off x="2416700" y="868650"/>
            <a:ext cx="1064700" cy="9780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5"/>
          <p:cNvCxnSpPr>
            <a:stCxn id="68" idx="6"/>
            <a:endCxn id="77" idx="2"/>
          </p:cNvCxnSpPr>
          <p:nvPr/>
        </p:nvCxnSpPr>
        <p:spPr>
          <a:xfrm flipH="1" rot="10800000">
            <a:off x="2416700" y="1724250"/>
            <a:ext cx="1064700" cy="1224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5"/>
          <p:cNvCxnSpPr>
            <a:stCxn id="68" idx="6"/>
            <a:endCxn id="79" idx="2"/>
          </p:cNvCxnSpPr>
          <p:nvPr/>
        </p:nvCxnSpPr>
        <p:spPr>
          <a:xfrm>
            <a:off x="2416700" y="1846650"/>
            <a:ext cx="1064700" cy="7332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5"/>
          <p:cNvCxnSpPr>
            <a:stCxn id="68" idx="6"/>
            <a:endCxn id="78" idx="2"/>
          </p:cNvCxnSpPr>
          <p:nvPr/>
        </p:nvCxnSpPr>
        <p:spPr>
          <a:xfrm>
            <a:off x="2416700" y="1846650"/>
            <a:ext cx="1064700" cy="16386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5"/>
          <p:cNvCxnSpPr>
            <a:stCxn id="68" idx="6"/>
            <a:endCxn id="80" idx="2"/>
          </p:cNvCxnSpPr>
          <p:nvPr/>
        </p:nvCxnSpPr>
        <p:spPr>
          <a:xfrm>
            <a:off x="2416700" y="1846650"/>
            <a:ext cx="1064700" cy="25443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5"/>
          <p:cNvCxnSpPr>
            <a:stCxn id="69" idx="6"/>
            <a:endCxn id="76" idx="2"/>
          </p:cNvCxnSpPr>
          <p:nvPr/>
        </p:nvCxnSpPr>
        <p:spPr>
          <a:xfrm flipH="1" rot="10800000">
            <a:off x="2416700" y="868675"/>
            <a:ext cx="1064700" cy="17067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5"/>
          <p:cNvCxnSpPr>
            <a:stCxn id="69" idx="6"/>
            <a:endCxn id="77" idx="2"/>
          </p:cNvCxnSpPr>
          <p:nvPr/>
        </p:nvCxnSpPr>
        <p:spPr>
          <a:xfrm flipH="1" rot="10800000">
            <a:off x="2416700" y="1724275"/>
            <a:ext cx="1064700" cy="8511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5"/>
          <p:cNvCxnSpPr>
            <a:stCxn id="69" idx="6"/>
            <a:endCxn id="79" idx="2"/>
          </p:cNvCxnSpPr>
          <p:nvPr/>
        </p:nvCxnSpPr>
        <p:spPr>
          <a:xfrm>
            <a:off x="2416700" y="2575375"/>
            <a:ext cx="1064700" cy="45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5"/>
          <p:cNvCxnSpPr>
            <a:stCxn id="69" idx="6"/>
            <a:endCxn id="78" idx="2"/>
          </p:cNvCxnSpPr>
          <p:nvPr/>
        </p:nvCxnSpPr>
        <p:spPr>
          <a:xfrm>
            <a:off x="2416700" y="2575375"/>
            <a:ext cx="1064700" cy="9099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5"/>
          <p:cNvCxnSpPr>
            <a:stCxn id="69" idx="6"/>
            <a:endCxn id="80" idx="2"/>
          </p:cNvCxnSpPr>
          <p:nvPr/>
        </p:nvCxnSpPr>
        <p:spPr>
          <a:xfrm>
            <a:off x="2416700" y="2575375"/>
            <a:ext cx="1064700" cy="18156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5"/>
          <p:cNvCxnSpPr>
            <a:stCxn id="70" idx="6"/>
            <a:endCxn id="76" idx="2"/>
          </p:cNvCxnSpPr>
          <p:nvPr/>
        </p:nvCxnSpPr>
        <p:spPr>
          <a:xfrm flipH="1" rot="10800000">
            <a:off x="2416700" y="868700"/>
            <a:ext cx="1064700" cy="24354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5"/>
          <p:cNvCxnSpPr>
            <a:stCxn id="70" idx="6"/>
            <a:endCxn id="77" idx="2"/>
          </p:cNvCxnSpPr>
          <p:nvPr/>
        </p:nvCxnSpPr>
        <p:spPr>
          <a:xfrm flipH="1" rot="10800000">
            <a:off x="2416700" y="1724300"/>
            <a:ext cx="1064700" cy="15798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5"/>
          <p:cNvCxnSpPr>
            <a:stCxn id="70" idx="6"/>
            <a:endCxn id="79" idx="2"/>
          </p:cNvCxnSpPr>
          <p:nvPr/>
        </p:nvCxnSpPr>
        <p:spPr>
          <a:xfrm flipH="1" rot="10800000">
            <a:off x="2416700" y="2579900"/>
            <a:ext cx="1064700" cy="7242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5"/>
          <p:cNvCxnSpPr>
            <a:stCxn id="70" idx="6"/>
            <a:endCxn id="78" idx="2"/>
          </p:cNvCxnSpPr>
          <p:nvPr/>
        </p:nvCxnSpPr>
        <p:spPr>
          <a:xfrm>
            <a:off x="2416700" y="3304100"/>
            <a:ext cx="1064700" cy="1812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5"/>
          <p:cNvCxnSpPr>
            <a:stCxn id="70" idx="6"/>
            <a:endCxn id="80" idx="2"/>
          </p:cNvCxnSpPr>
          <p:nvPr/>
        </p:nvCxnSpPr>
        <p:spPr>
          <a:xfrm>
            <a:off x="2416700" y="3304100"/>
            <a:ext cx="1064700" cy="10869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5"/>
          <p:cNvCxnSpPr>
            <a:stCxn id="76" idx="6"/>
            <a:endCxn id="81" idx="2"/>
          </p:cNvCxnSpPr>
          <p:nvPr/>
        </p:nvCxnSpPr>
        <p:spPr>
          <a:xfrm>
            <a:off x="4093625" y="868750"/>
            <a:ext cx="1032300" cy="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5"/>
          <p:cNvCxnSpPr>
            <a:stCxn id="76" idx="6"/>
            <a:endCxn id="82" idx="2"/>
          </p:cNvCxnSpPr>
          <p:nvPr/>
        </p:nvCxnSpPr>
        <p:spPr>
          <a:xfrm>
            <a:off x="4093625" y="868750"/>
            <a:ext cx="1032300" cy="8556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5"/>
          <p:cNvCxnSpPr>
            <a:stCxn id="76" idx="6"/>
            <a:endCxn id="84" idx="2"/>
          </p:cNvCxnSpPr>
          <p:nvPr/>
        </p:nvCxnSpPr>
        <p:spPr>
          <a:xfrm>
            <a:off x="4093625" y="868750"/>
            <a:ext cx="1032300" cy="17109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5"/>
          <p:cNvCxnSpPr>
            <a:stCxn id="76" idx="6"/>
            <a:endCxn id="83" idx="2"/>
          </p:cNvCxnSpPr>
          <p:nvPr/>
        </p:nvCxnSpPr>
        <p:spPr>
          <a:xfrm>
            <a:off x="4093625" y="868750"/>
            <a:ext cx="1032300" cy="26166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5"/>
          <p:cNvCxnSpPr>
            <a:stCxn id="76" idx="6"/>
            <a:endCxn id="85" idx="2"/>
          </p:cNvCxnSpPr>
          <p:nvPr/>
        </p:nvCxnSpPr>
        <p:spPr>
          <a:xfrm>
            <a:off x="4093625" y="868750"/>
            <a:ext cx="1032300" cy="35223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5"/>
          <p:cNvCxnSpPr>
            <a:stCxn id="77" idx="6"/>
            <a:endCxn id="81" idx="2"/>
          </p:cNvCxnSpPr>
          <p:nvPr/>
        </p:nvCxnSpPr>
        <p:spPr>
          <a:xfrm flipH="1" rot="10800000">
            <a:off x="4093625" y="868650"/>
            <a:ext cx="1032300" cy="8556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5"/>
          <p:cNvCxnSpPr>
            <a:stCxn id="77" idx="6"/>
            <a:endCxn id="82" idx="2"/>
          </p:cNvCxnSpPr>
          <p:nvPr/>
        </p:nvCxnSpPr>
        <p:spPr>
          <a:xfrm>
            <a:off x="4093625" y="1724250"/>
            <a:ext cx="1032300" cy="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5"/>
          <p:cNvCxnSpPr>
            <a:stCxn id="77" idx="6"/>
            <a:endCxn id="84" idx="2"/>
          </p:cNvCxnSpPr>
          <p:nvPr/>
        </p:nvCxnSpPr>
        <p:spPr>
          <a:xfrm>
            <a:off x="4093625" y="1724250"/>
            <a:ext cx="1032300" cy="8556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5"/>
          <p:cNvCxnSpPr>
            <a:stCxn id="77" idx="6"/>
            <a:endCxn id="83" idx="2"/>
          </p:cNvCxnSpPr>
          <p:nvPr/>
        </p:nvCxnSpPr>
        <p:spPr>
          <a:xfrm>
            <a:off x="4093625" y="1724250"/>
            <a:ext cx="1032300" cy="17610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5"/>
          <p:cNvCxnSpPr>
            <a:stCxn id="77" idx="6"/>
            <a:endCxn id="85" idx="2"/>
          </p:cNvCxnSpPr>
          <p:nvPr/>
        </p:nvCxnSpPr>
        <p:spPr>
          <a:xfrm>
            <a:off x="4093625" y="1724250"/>
            <a:ext cx="1032300" cy="26667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5"/>
          <p:cNvCxnSpPr>
            <a:stCxn id="79" idx="6"/>
            <a:endCxn id="81" idx="2"/>
          </p:cNvCxnSpPr>
          <p:nvPr/>
        </p:nvCxnSpPr>
        <p:spPr>
          <a:xfrm flipH="1" rot="10800000">
            <a:off x="4093625" y="868850"/>
            <a:ext cx="1032300" cy="17109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5"/>
          <p:cNvCxnSpPr>
            <a:stCxn id="79" idx="6"/>
            <a:endCxn id="82" idx="2"/>
          </p:cNvCxnSpPr>
          <p:nvPr/>
        </p:nvCxnSpPr>
        <p:spPr>
          <a:xfrm flipH="1" rot="10800000">
            <a:off x="4093625" y="1724150"/>
            <a:ext cx="1032300" cy="8556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5"/>
          <p:cNvCxnSpPr>
            <a:stCxn id="79" idx="6"/>
            <a:endCxn id="84" idx="2"/>
          </p:cNvCxnSpPr>
          <p:nvPr/>
        </p:nvCxnSpPr>
        <p:spPr>
          <a:xfrm>
            <a:off x="4093625" y="2579750"/>
            <a:ext cx="1032300" cy="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5"/>
          <p:cNvCxnSpPr>
            <a:stCxn id="79" idx="6"/>
            <a:endCxn id="83" idx="2"/>
          </p:cNvCxnSpPr>
          <p:nvPr/>
        </p:nvCxnSpPr>
        <p:spPr>
          <a:xfrm>
            <a:off x="4093625" y="2579750"/>
            <a:ext cx="1032300" cy="9057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5"/>
          <p:cNvCxnSpPr>
            <a:stCxn id="79" idx="6"/>
            <a:endCxn id="85" idx="2"/>
          </p:cNvCxnSpPr>
          <p:nvPr/>
        </p:nvCxnSpPr>
        <p:spPr>
          <a:xfrm>
            <a:off x="4093625" y="2579750"/>
            <a:ext cx="1032300" cy="18111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5"/>
          <p:cNvCxnSpPr>
            <a:stCxn id="78" idx="6"/>
            <a:endCxn id="81" idx="2"/>
          </p:cNvCxnSpPr>
          <p:nvPr/>
        </p:nvCxnSpPr>
        <p:spPr>
          <a:xfrm flipH="1" rot="10800000">
            <a:off x="4093625" y="868750"/>
            <a:ext cx="1032300" cy="26166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5"/>
          <p:cNvCxnSpPr>
            <a:stCxn id="78" idx="6"/>
            <a:endCxn id="82" idx="2"/>
          </p:cNvCxnSpPr>
          <p:nvPr/>
        </p:nvCxnSpPr>
        <p:spPr>
          <a:xfrm flipH="1" rot="10800000">
            <a:off x="4093625" y="1724350"/>
            <a:ext cx="1032300" cy="17610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5"/>
          <p:cNvCxnSpPr>
            <a:endCxn id="84" idx="2"/>
          </p:cNvCxnSpPr>
          <p:nvPr/>
        </p:nvCxnSpPr>
        <p:spPr>
          <a:xfrm flipH="1" rot="10800000">
            <a:off x="4093750" y="2579750"/>
            <a:ext cx="1032300" cy="9057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5"/>
          <p:cNvCxnSpPr>
            <a:stCxn id="78" idx="6"/>
            <a:endCxn id="83" idx="2"/>
          </p:cNvCxnSpPr>
          <p:nvPr/>
        </p:nvCxnSpPr>
        <p:spPr>
          <a:xfrm>
            <a:off x="4093625" y="3485350"/>
            <a:ext cx="1032300" cy="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5"/>
          <p:cNvCxnSpPr>
            <a:stCxn id="78" idx="6"/>
            <a:endCxn id="85" idx="2"/>
          </p:cNvCxnSpPr>
          <p:nvPr/>
        </p:nvCxnSpPr>
        <p:spPr>
          <a:xfrm>
            <a:off x="4093625" y="3485350"/>
            <a:ext cx="1032300" cy="9057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5"/>
          <p:cNvCxnSpPr>
            <a:stCxn id="80" idx="6"/>
            <a:endCxn id="81" idx="2"/>
          </p:cNvCxnSpPr>
          <p:nvPr/>
        </p:nvCxnSpPr>
        <p:spPr>
          <a:xfrm flipH="1" rot="10800000">
            <a:off x="4093625" y="868650"/>
            <a:ext cx="1032300" cy="35223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5"/>
          <p:cNvCxnSpPr>
            <a:stCxn id="80" idx="6"/>
            <a:endCxn id="82" idx="2"/>
          </p:cNvCxnSpPr>
          <p:nvPr/>
        </p:nvCxnSpPr>
        <p:spPr>
          <a:xfrm flipH="1" rot="10800000">
            <a:off x="4093625" y="1724250"/>
            <a:ext cx="1032300" cy="26667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5"/>
          <p:cNvCxnSpPr>
            <a:stCxn id="80" idx="6"/>
            <a:endCxn id="84" idx="2"/>
          </p:cNvCxnSpPr>
          <p:nvPr/>
        </p:nvCxnSpPr>
        <p:spPr>
          <a:xfrm flipH="1" rot="10800000">
            <a:off x="4093625" y="2579850"/>
            <a:ext cx="1032300" cy="18111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5"/>
          <p:cNvCxnSpPr>
            <a:stCxn id="80" idx="6"/>
            <a:endCxn id="83" idx="2"/>
          </p:cNvCxnSpPr>
          <p:nvPr/>
        </p:nvCxnSpPr>
        <p:spPr>
          <a:xfrm flipH="1" rot="10800000">
            <a:off x="4093625" y="3485250"/>
            <a:ext cx="1032300" cy="9057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5"/>
          <p:cNvCxnSpPr>
            <a:stCxn id="80" idx="6"/>
            <a:endCxn id="85" idx="2"/>
          </p:cNvCxnSpPr>
          <p:nvPr/>
        </p:nvCxnSpPr>
        <p:spPr>
          <a:xfrm>
            <a:off x="4093625" y="4390950"/>
            <a:ext cx="1032300" cy="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5"/>
          <p:cNvCxnSpPr>
            <a:stCxn id="81" idx="6"/>
            <a:endCxn id="74" idx="2"/>
          </p:cNvCxnSpPr>
          <p:nvPr/>
        </p:nvCxnSpPr>
        <p:spPr>
          <a:xfrm>
            <a:off x="5738350" y="868750"/>
            <a:ext cx="1032300" cy="17067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5"/>
          <p:cNvCxnSpPr>
            <a:stCxn id="82" idx="6"/>
            <a:endCxn id="74" idx="2"/>
          </p:cNvCxnSpPr>
          <p:nvPr/>
        </p:nvCxnSpPr>
        <p:spPr>
          <a:xfrm>
            <a:off x="5738350" y="1724250"/>
            <a:ext cx="1032300" cy="8511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5"/>
          <p:cNvCxnSpPr>
            <a:stCxn id="84" idx="6"/>
            <a:endCxn id="74" idx="2"/>
          </p:cNvCxnSpPr>
          <p:nvPr/>
        </p:nvCxnSpPr>
        <p:spPr>
          <a:xfrm flipH="1" rot="10800000">
            <a:off x="5738350" y="2575250"/>
            <a:ext cx="1032300" cy="45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5"/>
          <p:cNvCxnSpPr>
            <a:stCxn id="83" idx="6"/>
            <a:endCxn id="74" idx="2"/>
          </p:cNvCxnSpPr>
          <p:nvPr/>
        </p:nvCxnSpPr>
        <p:spPr>
          <a:xfrm flipH="1" rot="10800000">
            <a:off x="5738350" y="2575450"/>
            <a:ext cx="1032300" cy="9099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5"/>
          <p:cNvCxnSpPr>
            <a:stCxn id="85" idx="6"/>
            <a:endCxn id="74" idx="2"/>
          </p:cNvCxnSpPr>
          <p:nvPr/>
        </p:nvCxnSpPr>
        <p:spPr>
          <a:xfrm flipH="1" rot="10800000">
            <a:off x="5738350" y="2575350"/>
            <a:ext cx="1032300" cy="18156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5"/>
          <p:cNvCxnSpPr>
            <a:stCxn id="76" idx="0"/>
            <a:endCxn id="76" idx="4"/>
          </p:cNvCxnSpPr>
          <p:nvPr/>
        </p:nvCxnSpPr>
        <p:spPr>
          <a:xfrm>
            <a:off x="3787475" y="582400"/>
            <a:ext cx="0" cy="572700"/>
          </a:xfrm>
          <a:prstGeom prst="straightConnector1">
            <a:avLst/>
          </a:prstGeom>
          <a:noFill/>
          <a:ln cap="flat" cmpd="sng" w="19050">
            <a:solidFill>
              <a:srgbClr val="ADADA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5"/>
          <p:cNvCxnSpPr>
            <a:stCxn id="77" idx="0"/>
            <a:endCxn id="77" idx="4"/>
          </p:cNvCxnSpPr>
          <p:nvPr/>
        </p:nvCxnSpPr>
        <p:spPr>
          <a:xfrm>
            <a:off x="3787475" y="1437900"/>
            <a:ext cx="0" cy="572700"/>
          </a:xfrm>
          <a:prstGeom prst="straightConnector1">
            <a:avLst/>
          </a:prstGeom>
          <a:noFill/>
          <a:ln cap="flat" cmpd="sng" w="19050">
            <a:solidFill>
              <a:srgbClr val="ADADA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5"/>
          <p:cNvCxnSpPr>
            <a:stCxn id="79" idx="0"/>
            <a:endCxn id="79" idx="4"/>
          </p:cNvCxnSpPr>
          <p:nvPr/>
        </p:nvCxnSpPr>
        <p:spPr>
          <a:xfrm>
            <a:off x="3787475" y="2293400"/>
            <a:ext cx="0" cy="572700"/>
          </a:xfrm>
          <a:prstGeom prst="straightConnector1">
            <a:avLst/>
          </a:prstGeom>
          <a:noFill/>
          <a:ln cap="flat" cmpd="sng" w="19050">
            <a:solidFill>
              <a:srgbClr val="ADADA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5"/>
          <p:cNvCxnSpPr>
            <a:stCxn id="78" idx="0"/>
            <a:endCxn id="78" idx="4"/>
          </p:cNvCxnSpPr>
          <p:nvPr/>
        </p:nvCxnSpPr>
        <p:spPr>
          <a:xfrm>
            <a:off x="3787475" y="3199000"/>
            <a:ext cx="0" cy="572700"/>
          </a:xfrm>
          <a:prstGeom prst="straightConnector1">
            <a:avLst/>
          </a:prstGeom>
          <a:noFill/>
          <a:ln cap="flat" cmpd="sng" w="19050">
            <a:solidFill>
              <a:srgbClr val="ADADA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5"/>
          <p:cNvCxnSpPr>
            <a:stCxn id="80" idx="0"/>
            <a:endCxn id="80" idx="4"/>
          </p:cNvCxnSpPr>
          <p:nvPr/>
        </p:nvCxnSpPr>
        <p:spPr>
          <a:xfrm>
            <a:off x="3787475" y="4104600"/>
            <a:ext cx="0" cy="572700"/>
          </a:xfrm>
          <a:prstGeom prst="straightConnector1">
            <a:avLst/>
          </a:prstGeom>
          <a:noFill/>
          <a:ln cap="flat" cmpd="sng" w="19050">
            <a:solidFill>
              <a:srgbClr val="ADADA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5"/>
          <p:cNvCxnSpPr>
            <a:stCxn id="81" idx="0"/>
            <a:endCxn id="81" idx="4"/>
          </p:cNvCxnSpPr>
          <p:nvPr/>
        </p:nvCxnSpPr>
        <p:spPr>
          <a:xfrm>
            <a:off x="5432200" y="582400"/>
            <a:ext cx="0" cy="572700"/>
          </a:xfrm>
          <a:prstGeom prst="straightConnector1">
            <a:avLst/>
          </a:prstGeom>
          <a:noFill/>
          <a:ln cap="flat" cmpd="sng" w="19050">
            <a:solidFill>
              <a:srgbClr val="ADADA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5"/>
          <p:cNvCxnSpPr>
            <a:stCxn id="82" idx="0"/>
            <a:endCxn id="82" idx="4"/>
          </p:cNvCxnSpPr>
          <p:nvPr/>
        </p:nvCxnSpPr>
        <p:spPr>
          <a:xfrm>
            <a:off x="5432200" y="1437900"/>
            <a:ext cx="0" cy="572700"/>
          </a:xfrm>
          <a:prstGeom prst="straightConnector1">
            <a:avLst/>
          </a:prstGeom>
          <a:noFill/>
          <a:ln cap="flat" cmpd="sng" w="19050">
            <a:solidFill>
              <a:srgbClr val="ADADA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5"/>
          <p:cNvCxnSpPr>
            <a:stCxn id="84" idx="0"/>
            <a:endCxn id="84" idx="4"/>
          </p:cNvCxnSpPr>
          <p:nvPr/>
        </p:nvCxnSpPr>
        <p:spPr>
          <a:xfrm>
            <a:off x="5432200" y="2293400"/>
            <a:ext cx="0" cy="572700"/>
          </a:xfrm>
          <a:prstGeom prst="straightConnector1">
            <a:avLst/>
          </a:prstGeom>
          <a:noFill/>
          <a:ln cap="flat" cmpd="sng" w="19050">
            <a:solidFill>
              <a:srgbClr val="ADADA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5"/>
          <p:cNvCxnSpPr>
            <a:stCxn id="83" idx="0"/>
          </p:cNvCxnSpPr>
          <p:nvPr/>
        </p:nvCxnSpPr>
        <p:spPr>
          <a:xfrm>
            <a:off x="5432200" y="3199000"/>
            <a:ext cx="0" cy="572700"/>
          </a:xfrm>
          <a:prstGeom prst="straightConnector1">
            <a:avLst/>
          </a:prstGeom>
          <a:noFill/>
          <a:ln cap="flat" cmpd="sng" w="19050">
            <a:solidFill>
              <a:srgbClr val="ADADA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5"/>
          <p:cNvCxnSpPr>
            <a:stCxn id="85" idx="0"/>
            <a:endCxn id="85" idx="4"/>
          </p:cNvCxnSpPr>
          <p:nvPr/>
        </p:nvCxnSpPr>
        <p:spPr>
          <a:xfrm>
            <a:off x="5432200" y="4104600"/>
            <a:ext cx="0" cy="572700"/>
          </a:xfrm>
          <a:prstGeom prst="straightConnector1">
            <a:avLst/>
          </a:prstGeom>
          <a:noFill/>
          <a:ln cap="flat" cmpd="sng" w="19050">
            <a:solidFill>
              <a:srgbClr val="ADADA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5"/>
          <p:cNvCxnSpPr>
            <a:stCxn id="74" idx="0"/>
            <a:endCxn id="74" idx="4"/>
          </p:cNvCxnSpPr>
          <p:nvPr/>
        </p:nvCxnSpPr>
        <p:spPr>
          <a:xfrm>
            <a:off x="7171725" y="2239525"/>
            <a:ext cx="0" cy="671700"/>
          </a:xfrm>
          <a:prstGeom prst="straightConnector1">
            <a:avLst/>
          </a:prstGeom>
          <a:noFill/>
          <a:ln cap="flat" cmpd="sng" w="19050">
            <a:solidFill>
              <a:srgbClr val="30303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{&quot;font&quot;:{&quot;color&quot;:&quot;#ffffff&quot;,&quot;family&quot;:&quot;Arial&quot;,&quot;size&quot;:12},&quot;backgroundColor&quot;:&quot;#212121&quot;,&quot;aid&quot;:null,&quot;backgroundColorModified&quot;:null,&quot;id&quot;:&quot;1&quot;,&quot;code&quot;:&quot;$$\\Sigma$$&quot;,&quot;type&quot;:&quot;$$&quot;,&quot;ts&quot;:1646281059671,&quot;cs&quot;:&quot;SeramzqRS9JBWFHuLyeBog==&quot;,&quot;size&quot;:{&quot;width&quot;:11.666666666666666,&quot;height&quot;:12.833333333333334}}"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813" y="731663"/>
            <a:ext cx="249250" cy="2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ffffff&quot;,&quot;family&quot;:&quot;Arial&quot;,&quot;size&quot;:12},&quot;backgroundColor&quot;:&quot;#212121&quot;,&quot;aid&quot;:null,&quot;backgroundColorModified&quot;:null,&quot;id&quot;:&quot;1&quot;,&quot;code&quot;:&quot;$$\\Sigma$$&quot;,&quot;type&quot;:&quot;$$&quot;,&quot;ts&quot;:1646281059671,&quot;cs&quot;:&quot;SeramzqRS9JBWFHuLyeBog==&quot;,&quot;size&quot;:{&quot;width&quot;:11.666666666666666,&quot;height&quot;:12.833333333333334}}"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800" y="1587150"/>
            <a:ext cx="249250" cy="2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ffffff&quot;,&quot;family&quot;:&quot;Arial&quot;,&quot;size&quot;:12},&quot;backgroundColor&quot;:&quot;#212121&quot;,&quot;aid&quot;:null,&quot;backgroundColorModified&quot;:null,&quot;id&quot;:&quot;1&quot;,&quot;code&quot;:&quot;$$\\Sigma$$&quot;,&quot;type&quot;:&quot;$$&quot;,&quot;ts&quot;:1646281059671,&quot;cs&quot;:&quot;SeramzqRS9JBWFHuLyeBog==&quot;,&quot;size&quot;:{&quot;width&quot;:11.666666666666666,&quot;height&quot;:12.833333333333334}}"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813" y="2467713"/>
            <a:ext cx="249250" cy="2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ffffff&quot;,&quot;family&quot;:&quot;Arial&quot;,&quot;size&quot;:12},&quot;backgroundColor&quot;:&quot;#212121&quot;,&quot;aid&quot;:null,&quot;backgroundColorModified&quot;:null,&quot;id&quot;:&quot;1&quot;,&quot;code&quot;:&quot;$$\\Sigma$$&quot;,&quot;type&quot;:&quot;$$&quot;,&quot;ts&quot;:1646281059671,&quot;cs&quot;:&quot;SeramzqRS9JBWFHuLyeBog==&quot;,&quot;size&quot;:{&quot;width&quot;:11.666666666666666,&quot;height&quot;:12.833333333333334}}"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788" y="3348250"/>
            <a:ext cx="249250" cy="2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ffffff&quot;,&quot;family&quot;:&quot;Arial&quot;,&quot;size&quot;:12},&quot;backgroundColor&quot;:&quot;#212121&quot;,&quot;aid&quot;:null,&quot;backgroundColorModified&quot;:null,&quot;id&quot;:&quot;1&quot;,&quot;code&quot;:&quot;$$\\Sigma$$&quot;,&quot;type&quot;:&quot;$$&quot;,&quot;ts&quot;:1646281059671,&quot;cs&quot;:&quot;SeramzqRS9JBWFHuLyeBog==&quot;,&quot;size&quot;:{&quot;width&quot;:11.666666666666666,&quot;height&quot;:12.833333333333334}}"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800" y="4253850"/>
            <a:ext cx="249250" cy="27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/>
        </p:nvSpPr>
        <p:spPr>
          <a:xfrm>
            <a:off x="3759050" y="597000"/>
            <a:ext cx="35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EEEEE"/>
                </a:solidFill>
              </a:rPr>
              <a:t>R</a:t>
            </a:r>
            <a:endParaRPr sz="2100">
              <a:solidFill>
                <a:srgbClr val="EEEEEE"/>
              </a:solidFill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3744750" y="4104600"/>
            <a:ext cx="35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EEEEE"/>
                </a:solidFill>
              </a:rPr>
              <a:t>R</a:t>
            </a:r>
            <a:endParaRPr sz="2100">
              <a:solidFill>
                <a:srgbClr val="EEEEEE"/>
              </a:solidFill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3744750" y="3231400"/>
            <a:ext cx="35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EEEEE"/>
                </a:solidFill>
              </a:rPr>
              <a:t>R</a:t>
            </a:r>
            <a:endParaRPr sz="2100">
              <a:solidFill>
                <a:srgbClr val="EEEEEE"/>
              </a:solidFill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3744750" y="2334650"/>
            <a:ext cx="35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EEEEE"/>
                </a:solidFill>
              </a:rPr>
              <a:t>R</a:t>
            </a:r>
            <a:endParaRPr sz="2100">
              <a:solidFill>
                <a:srgbClr val="EEEEEE"/>
              </a:solidFill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3744738" y="1470300"/>
            <a:ext cx="35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EEEEE"/>
                </a:solidFill>
              </a:rPr>
              <a:t>R</a:t>
            </a:r>
            <a:endParaRPr sz="2100">
              <a:solidFill>
                <a:srgbClr val="EEEEEE"/>
              </a:solidFill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5378950" y="647200"/>
            <a:ext cx="35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EEEEE"/>
                </a:solidFill>
              </a:rPr>
              <a:t>R</a:t>
            </a:r>
            <a:endParaRPr sz="2100">
              <a:solidFill>
                <a:srgbClr val="EEEEEE"/>
              </a:solidFill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5378950" y="1470300"/>
            <a:ext cx="35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EEEEE"/>
                </a:solidFill>
              </a:rPr>
              <a:t>R</a:t>
            </a:r>
            <a:endParaRPr sz="2100">
              <a:solidFill>
                <a:srgbClr val="EEEEEE"/>
              </a:solidFill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5337813" y="2350850"/>
            <a:ext cx="35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EEEEE"/>
                </a:solidFill>
              </a:rPr>
              <a:t>R</a:t>
            </a:r>
            <a:endParaRPr sz="2100">
              <a:solidFill>
                <a:srgbClr val="EEEEEE"/>
              </a:solidFill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5378950" y="3231400"/>
            <a:ext cx="35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EEEEE"/>
                </a:solidFill>
              </a:rPr>
              <a:t>R</a:t>
            </a:r>
            <a:endParaRPr sz="2100">
              <a:solidFill>
                <a:srgbClr val="EEEEEE"/>
              </a:solidFill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5378950" y="4104600"/>
            <a:ext cx="35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EEEEE"/>
                </a:solidFill>
              </a:rPr>
              <a:t>R</a:t>
            </a:r>
            <a:endParaRPr sz="2100">
              <a:solidFill>
                <a:srgbClr val="EEEEEE"/>
              </a:solidFill>
            </a:endParaRPr>
          </a:p>
        </p:txBody>
      </p:sp>
      <p:pic>
        <p:nvPicPr>
          <p:cNvPr descr="{&quot;font&quot;:{&quot;color&quot;:&quot;#ffffff&quot;,&quot;family&quot;:&quot;Arial&quot;,&quot;size&quot;:12},&quot;backgroundColor&quot;:&quot;#212121&quot;,&quot;aid&quot;:null,&quot;backgroundColorModified&quot;:null,&quot;id&quot;:&quot;1&quot;,&quot;code&quot;:&quot;$$\\Sigma$$&quot;,&quot;type&quot;:&quot;$$&quot;,&quot;ts&quot;:1646281059671,&quot;cs&quot;:&quot;SeramzqRS9JBWFHuLyeBog==&quot;,&quot;size&quot;:{&quot;width&quot;:11.666666666666666,&quot;height&quot;:12.833333333333334}}" id="157" name="Google Shape;15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425" y="722813"/>
            <a:ext cx="249250" cy="2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ffffff&quot;,&quot;family&quot;:&quot;Arial&quot;,&quot;size&quot;:12},&quot;backgroundColor&quot;:&quot;#212121&quot;,&quot;aid&quot;:null,&quot;backgroundColorModified&quot;:null,&quot;id&quot;:&quot;1&quot;,&quot;code&quot;:&quot;$$\\Sigma$$&quot;,&quot;type&quot;:&quot;$$&quot;,&quot;ts&quot;:1646281059671,&quot;cs&quot;:&quot;SeramzqRS9JBWFHuLyeBog==&quot;,&quot;size&quot;:{&quot;width&quot;:11.666666666666666,&quot;height&quot;:12.833333333333334}}" id="158" name="Google Shape;15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425" y="1587150"/>
            <a:ext cx="249250" cy="2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ffffff&quot;,&quot;family&quot;:&quot;Arial&quot;,&quot;size&quot;:12},&quot;backgroundColor&quot;:&quot;#212121&quot;,&quot;aid&quot;:null,&quot;backgroundColorModified&quot;:null,&quot;id&quot;:&quot;1&quot;,&quot;code&quot;:&quot;$$\\Sigma$$&quot;,&quot;type&quot;:&quot;$$&quot;,&quot;ts&quot;:1646281059671,&quot;cs&quot;:&quot;SeramzqRS9JBWFHuLyeBog==&quot;,&quot;size&quot;:{&quot;width&quot;:11.666666666666666,&quot;height&quot;:12.833333333333334}}" id="159" name="Google Shape;15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425" y="2451500"/>
            <a:ext cx="249250" cy="2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ffffff&quot;,&quot;family&quot;:&quot;Arial&quot;,&quot;size&quot;:12},&quot;backgroundColor&quot;:&quot;#212121&quot;,&quot;aid&quot;:null,&quot;backgroundColorModified&quot;:null,&quot;id&quot;:&quot;1&quot;,&quot;code&quot;:&quot;$$\\Sigma$$&quot;,&quot;type&quot;:&quot;$$&quot;,&quot;ts&quot;:1646281059671,&quot;cs&quot;:&quot;SeramzqRS9JBWFHuLyeBog==&quot;,&quot;size&quot;:{&quot;width&quot;:11.666666666666666,&quot;height&quot;:12.833333333333334}}" id="160" name="Google Shape;16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425" y="3344575"/>
            <a:ext cx="249250" cy="2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ffffff&quot;,&quot;family&quot;:&quot;Arial&quot;,&quot;size&quot;:12},&quot;backgroundColor&quot;:&quot;#212121&quot;,&quot;aid&quot;:null,&quot;backgroundColorModified&quot;:null,&quot;id&quot;:&quot;1&quot;,&quot;code&quot;:&quot;$$\\Sigma$$&quot;,&quot;type&quot;:&quot;$$&quot;,&quot;ts&quot;:1646281059671,&quot;cs&quot;:&quot;SeramzqRS9JBWFHuLyeBog==&quot;,&quot;size&quot;:{&quot;width&quot;:11.666666666666666,&quot;height&quot;:12.833333333333334}}" id="161" name="Google Shape;16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425" y="4253850"/>
            <a:ext cx="249250" cy="2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ffffff&quot;,&quot;family&quot;:&quot;Arial&quot;,&quot;size&quot;:12},&quot;backgroundColor&quot;:&quot;#212121&quot;,&quot;aid&quot;:null,&quot;backgroundColorModified&quot;:null,&quot;id&quot;:&quot;1&quot;,&quot;code&quot;:&quot;$$\\Sigma$$&quot;,&quot;type&quot;:&quot;$$&quot;,&quot;ts&quot;:1646281059671,&quot;cs&quot;:&quot;SeramzqRS9JBWFHuLyeBog==&quot;,&quot;size&quot;:{&quot;width&quot;:11.666666666666666,&quot;height&quot;:12.833333333333334}}" id="162" name="Google Shape;16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563" y="2438275"/>
            <a:ext cx="249250" cy="27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5"/>
          <p:cNvSpPr txBox="1"/>
          <p:nvPr/>
        </p:nvSpPr>
        <p:spPr>
          <a:xfrm>
            <a:off x="1088000" y="1562625"/>
            <a:ext cx="80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Age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1034700" y="2344500"/>
            <a:ext cx="80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Kms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65" name="Google Shape;165;p15"/>
          <p:cNvSpPr txBox="1"/>
          <p:nvPr/>
        </p:nvSpPr>
        <p:spPr>
          <a:xfrm>
            <a:off x="1002575" y="3073250"/>
            <a:ext cx="80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Fuel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7784400" y="1834350"/>
            <a:ext cx="80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Price</a:t>
            </a:r>
            <a:endParaRPr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/>
          <p:nvPr>
            <p:ph type="title"/>
          </p:nvPr>
        </p:nvSpPr>
        <p:spPr>
          <a:xfrm>
            <a:off x="311700" y="445025"/>
            <a:ext cx="137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2045000" y="1660800"/>
            <a:ext cx="371700" cy="371700"/>
          </a:xfrm>
          <a:prstGeom prst="ellips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2045000" y="2389525"/>
            <a:ext cx="371700" cy="371700"/>
          </a:xfrm>
          <a:prstGeom prst="ellips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2045000" y="3118250"/>
            <a:ext cx="371700" cy="371700"/>
          </a:xfrm>
          <a:prstGeom prst="ellips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Google Shape;175;p16"/>
          <p:cNvCxnSpPr>
            <a:endCxn id="172" idx="2"/>
          </p:cNvCxnSpPr>
          <p:nvPr/>
        </p:nvCxnSpPr>
        <p:spPr>
          <a:xfrm>
            <a:off x="1685600" y="1834350"/>
            <a:ext cx="359400" cy="123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6"/>
          <p:cNvCxnSpPr/>
          <p:nvPr/>
        </p:nvCxnSpPr>
        <p:spPr>
          <a:xfrm>
            <a:off x="1685500" y="2569225"/>
            <a:ext cx="359400" cy="123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6"/>
          <p:cNvCxnSpPr/>
          <p:nvPr/>
        </p:nvCxnSpPr>
        <p:spPr>
          <a:xfrm>
            <a:off x="1685500" y="3304075"/>
            <a:ext cx="359400" cy="123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16"/>
          <p:cNvSpPr/>
          <p:nvPr/>
        </p:nvSpPr>
        <p:spPr>
          <a:xfrm>
            <a:off x="6770775" y="2239525"/>
            <a:ext cx="801900" cy="671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16"/>
          <p:cNvCxnSpPr/>
          <p:nvPr/>
        </p:nvCxnSpPr>
        <p:spPr>
          <a:xfrm>
            <a:off x="7572675" y="2569225"/>
            <a:ext cx="359400" cy="123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16"/>
          <p:cNvSpPr/>
          <p:nvPr/>
        </p:nvSpPr>
        <p:spPr>
          <a:xfrm>
            <a:off x="3481325" y="582400"/>
            <a:ext cx="612300" cy="572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3481325" y="1437900"/>
            <a:ext cx="612300" cy="5727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3481325" y="3199000"/>
            <a:ext cx="612300" cy="5727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3481325" y="2293400"/>
            <a:ext cx="612300" cy="5727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3481325" y="4104600"/>
            <a:ext cx="612300" cy="5727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"/>
          <p:cNvSpPr/>
          <p:nvPr/>
        </p:nvSpPr>
        <p:spPr>
          <a:xfrm>
            <a:off x="5126050" y="582400"/>
            <a:ext cx="612300" cy="5727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"/>
          <p:cNvSpPr/>
          <p:nvPr/>
        </p:nvSpPr>
        <p:spPr>
          <a:xfrm>
            <a:off x="5126050" y="1437900"/>
            <a:ext cx="612300" cy="5727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5126050" y="3199000"/>
            <a:ext cx="612300" cy="5727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5126050" y="2293400"/>
            <a:ext cx="612300" cy="5727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5126050" y="4104600"/>
            <a:ext cx="612300" cy="5727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0" name="Google Shape;190;p16"/>
          <p:cNvCxnSpPr>
            <a:stCxn id="172" idx="6"/>
            <a:endCxn id="180" idx="2"/>
          </p:cNvCxnSpPr>
          <p:nvPr/>
        </p:nvCxnSpPr>
        <p:spPr>
          <a:xfrm flipH="1" rot="10800000">
            <a:off x="2416700" y="868650"/>
            <a:ext cx="1064700" cy="9780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16"/>
          <p:cNvCxnSpPr>
            <a:stCxn id="172" idx="6"/>
            <a:endCxn id="181" idx="2"/>
          </p:cNvCxnSpPr>
          <p:nvPr/>
        </p:nvCxnSpPr>
        <p:spPr>
          <a:xfrm flipH="1" rot="10800000">
            <a:off x="2416700" y="1724250"/>
            <a:ext cx="1064700" cy="1224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16"/>
          <p:cNvCxnSpPr>
            <a:stCxn id="172" idx="6"/>
            <a:endCxn id="183" idx="2"/>
          </p:cNvCxnSpPr>
          <p:nvPr/>
        </p:nvCxnSpPr>
        <p:spPr>
          <a:xfrm>
            <a:off x="2416700" y="1846650"/>
            <a:ext cx="1064700" cy="7332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16"/>
          <p:cNvCxnSpPr>
            <a:stCxn id="172" idx="6"/>
            <a:endCxn id="182" idx="2"/>
          </p:cNvCxnSpPr>
          <p:nvPr/>
        </p:nvCxnSpPr>
        <p:spPr>
          <a:xfrm>
            <a:off x="2416700" y="1846650"/>
            <a:ext cx="1064700" cy="16386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16"/>
          <p:cNvCxnSpPr>
            <a:stCxn id="172" idx="6"/>
            <a:endCxn id="184" idx="2"/>
          </p:cNvCxnSpPr>
          <p:nvPr/>
        </p:nvCxnSpPr>
        <p:spPr>
          <a:xfrm>
            <a:off x="2416700" y="1846650"/>
            <a:ext cx="1064700" cy="25443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16"/>
          <p:cNvCxnSpPr>
            <a:stCxn id="173" idx="6"/>
            <a:endCxn id="180" idx="2"/>
          </p:cNvCxnSpPr>
          <p:nvPr/>
        </p:nvCxnSpPr>
        <p:spPr>
          <a:xfrm flipH="1" rot="10800000">
            <a:off x="2416700" y="868675"/>
            <a:ext cx="1064700" cy="17067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16"/>
          <p:cNvCxnSpPr>
            <a:stCxn id="173" idx="6"/>
            <a:endCxn id="181" idx="2"/>
          </p:cNvCxnSpPr>
          <p:nvPr/>
        </p:nvCxnSpPr>
        <p:spPr>
          <a:xfrm flipH="1" rot="10800000">
            <a:off x="2416700" y="1724275"/>
            <a:ext cx="1064700" cy="8511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16"/>
          <p:cNvCxnSpPr>
            <a:stCxn id="173" idx="6"/>
            <a:endCxn id="183" idx="2"/>
          </p:cNvCxnSpPr>
          <p:nvPr/>
        </p:nvCxnSpPr>
        <p:spPr>
          <a:xfrm>
            <a:off x="2416700" y="2575375"/>
            <a:ext cx="1064700" cy="45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16"/>
          <p:cNvCxnSpPr>
            <a:stCxn id="173" idx="6"/>
            <a:endCxn id="182" idx="2"/>
          </p:cNvCxnSpPr>
          <p:nvPr/>
        </p:nvCxnSpPr>
        <p:spPr>
          <a:xfrm>
            <a:off x="2416700" y="2575375"/>
            <a:ext cx="1064700" cy="9099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16"/>
          <p:cNvCxnSpPr>
            <a:stCxn id="173" idx="6"/>
            <a:endCxn id="184" idx="2"/>
          </p:cNvCxnSpPr>
          <p:nvPr/>
        </p:nvCxnSpPr>
        <p:spPr>
          <a:xfrm>
            <a:off x="2416700" y="2575375"/>
            <a:ext cx="1064700" cy="18156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16"/>
          <p:cNvCxnSpPr>
            <a:stCxn id="174" idx="6"/>
            <a:endCxn id="180" idx="2"/>
          </p:cNvCxnSpPr>
          <p:nvPr/>
        </p:nvCxnSpPr>
        <p:spPr>
          <a:xfrm flipH="1" rot="10800000">
            <a:off x="2416700" y="868700"/>
            <a:ext cx="1064700" cy="24354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16"/>
          <p:cNvCxnSpPr>
            <a:stCxn id="174" idx="6"/>
            <a:endCxn id="181" idx="2"/>
          </p:cNvCxnSpPr>
          <p:nvPr/>
        </p:nvCxnSpPr>
        <p:spPr>
          <a:xfrm flipH="1" rot="10800000">
            <a:off x="2416700" y="1724300"/>
            <a:ext cx="1064700" cy="15798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16"/>
          <p:cNvCxnSpPr>
            <a:stCxn id="174" idx="6"/>
            <a:endCxn id="183" idx="2"/>
          </p:cNvCxnSpPr>
          <p:nvPr/>
        </p:nvCxnSpPr>
        <p:spPr>
          <a:xfrm flipH="1" rot="10800000">
            <a:off x="2416700" y="2579900"/>
            <a:ext cx="1064700" cy="7242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16"/>
          <p:cNvCxnSpPr>
            <a:stCxn id="174" idx="6"/>
            <a:endCxn id="182" idx="2"/>
          </p:cNvCxnSpPr>
          <p:nvPr/>
        </p:nvCxnSpPr>
        <p:spPr>
          <a:xfrm>
            <a:off x="2416700" y="3304100"/>
            <a:ext cx="1064700" cy="1812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16"/>
          <p:cNvCxnSpPr>
            <a:stCxn id="174" idx="6"/>
            <a:endCxn id="184" idx="2"/>
          </p:cNvCxnSpPr>
          <p:nvPr/>
        </p:nvCxnSpPr>
        <p:spPr>
          <a:xfrm>
            <a:off x="2416700" y="3304100"/>
            <a:ext cx="1064700" cy="10869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16"/>
          <p:cNvCxnSpPr>
            <a:stCxn id="180" idx="6"/>
            <a:endCxn id="185" idx="2"/>
          </p:cNvCxnSpPr>
          <p:nvPr/>
        </p:nvCxnSpPr>
        <p:spPr>
          <a:xfrm>
            <a:off x="4093625" y="868750"/>
            <a:ext cx="1032300" cy="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16"/>
          <p:cNvCxnSpPr>
            <a:stCxn id="180" idx="6"/>
            <a:endCxn id="186" idx="2"/>
          </p:cNvCxnSpPr>
          <p:nvPr/>
        </p:nvCxnSpPr>
        <p:spPr>
          <a:xfrm>
            <a:off x="4093625" y="868750"/>
            <a:ext cx="1032300" cy="8556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16"/>
          <p:cNvCxnSpPr>
            <a:stCxn id="180" idx="6"/>
            <a:endCxn id="188" idx="2"/>
          </p:cNvCxnSpPr>
          <p:nvPr/>
        </p:nvCxnSpPr>
        <p:spPr>
          <a:xfrm>
            <a:off x="4093625" y="868750"/>
            <a:ext cx="1032300" cy="17109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16"/>
          <p:cNvCxnSpPr>
            <a:stCxn id="180" idx="6"/>
            <a:endCxn id="187" idx="2"/>
          </p:cNvCxnSpPr>
          <p:nvPr/>
        </p:nvCxnSpPr>
        <p:spPr>
          <a:xfrm>
            <a:off x="4093625" y="868750"/>
            <a:ext cx="1032300" cy="26166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16"/>
          <p:cNvCxnSpPr>
            <a:stCxn id="180" idx="6"/>
            <a:endCxn id="189" idx="2"/>
          </p:cNvCxnSpPr>
          <p:nvPr/>
        </p:nvCxnSpPr>
        <p:spPr>
          <a:xfrm>
            <a:off x="4093625" y="868750"/>
            <a:ext cx="1032300" cy="35223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16"/>
          <p:cNvCxnSpPr>
            <a:stCxn id="181" idx="6"/>
            <a:endCxn id="185" idx="2"/>
          </p:cNvCxnSpPr>
          <p:nvPr/>
        </p:nvCxnSpPr>
        <p:spPr>
          <a:xfrm flipH="1" rot="10800000">
            <a:off x="4093625" y="868650"/>
            <a:ext cx="1032300" cy="8556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16"/>
          <p:cNvCxnSpPr>
            <a:stCxn id="181" idx="6"/>
            <a:endCxn id="186" idx="2"/>
          </p:cNvCxnSpPr>
          <p:nvPr/>
        </p:nvCxnSpPr>
        <p:spPr>
          <a:xfrm>
            <a:off x="4093625" y="1724250"/>
            <a:ext cx="1032300" cy="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16"/>
          <p:cNvCxnSpPr>
            <a:stCxn id="181" idx="6"/>
            <a:endCxn id="188" idx="2"/>
          </p:cNvCxnSpPr>
          <p:nvPr/>
        </p:nvCxnSpPr>
        <p:spPr>
          <a:xfrm>
            <a:off x="4093625" y="1724250"/>
            <a:ext cx="1032300" cy="8556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16"/>
          <p:cNvCxnSpPr>
            <a:stCxn id="181" idx="6"/>
            <a:endCxn id="187" idx="2"/>
          </p:cNvCxnSpPr>
          <p:nvPr/>
        </p:nvCxnSpPr>
        <p:spPr>
          <a:xfrm>
            <a:off x="4093625" y="1724250"/>
            <a:ext cx="1032300" cy="17610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16"/>
          <p:cNvCxnSpPr>
            <a:stCxn id="181" idx="6"/>
            <a:endCxn id="189" idx="2"/>
          </p:cNvCxnSpPr>
          <p:nvPr/>
        </p:nvCxnSpPr>
        <p:spPr>
          <a:xfrm>
            <a:off x="4093625" y="1724250"/>
            <a:ext cx="1032300" cy="26667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16"/>
          <p:cNvCxnSpPr>
            <a:stCxn id="183" idx="6"/>
            <a:endCxn id="185" idx="2"/>
          </p:cNvCxnSpPr>
          <p:nvPr/>
        </p:nvCxnSpPr>
        <p:spPr>
          <a:xfrm flipH="1" rot="10800000">
            <a:off x="4093625" y="868850"/>
            <a:ext cx="1032300" cy="17109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16"/>
          <p:cNvCxnSpPr>
            <a:stCxn id="183" idx="6"/>
            <a:endCxn id="186" idx="2"/>
          </p:cNvCxnSpPr>
          <p:nvPr/>
        </p:nvCxnSpPr>
        <p:spPr>
          <a:xfrm flipH="1" rot="10800000">
            <a:off x="4093625" y="1724150"/>
            <a:ext cx="1032300" cy="8556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16"/>
          <p:cNvCxnSpPr>
            <a:stCxn id="183" idx="6"/>
            <a:endCxn id="188" idx="2"/>
          </p:cNvCxnSpPr>
          <p:nvPr/>
        </p:nvCxnSpPr>
        <p:spPr>
          <a:xfrm>
            <a:off x="4093625" y="2579750"/>
            <a:ext cx="1032300" cy="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16"/>
          <p:cNvCxnSpPr>
            <a:stCxn id="183" idx="6"/>
            <a:endCxn id="187" idx="2"/>
          </p:cNvCxnSpPr>
          <p:nvPr/>
        </p:nvCxnSpPr>
        <p:spPr>
          <a:xfrm>
            <a:off x="4093625" y="2579750"/>
            <a:ext cx="1032300" cy="9057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16"/>
          <p:cNvCxnSpPr>
            <a:stCxn id="183" idx="6"/>
            <a:endCxn id="189" idx="2"/>
          </p:cNvCxnSpPr>
          <p:nvPr/>
        </p:nvCxnSpPr>
        <p:spPr>
          <a:xfrm>
            <a:off x="4093625" y="2579750"/>
            <a:ext cx="1032300" cy="18111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16"/>
          <p:cNvCxnSpPr>
            <a:stCxn id="182" idx="6"/>
            <a:endCxn id="185" idx="2"/>
          </p:cNvCxnSpPr>
          <p:nvPr/>
        </p:nvCxnSpPr>
        <p:spPr>
          <a:xfrm flipH="1" rot="10800000">
            <a:off x="4093625" y="868750"/>
            <a:ext cx="1032300" cy="26166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16"/>
          <p:cNvCxnSpPr>
            <a:stCxn id="182" idx="6"/>
            <a:endCxn id="186" idx="2"/>
          </p:cNvCxnSpPr>
          <p:nvPr/>
        </p:nvCxnSpPr>
        <p:spPr>
          <a:xfrm flipH="1" rot="10800000">
            <a:off x="4093625" y="1724350"/>
            <a:ext cx="1032300" cy="17610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16"/>
          <p:cNvCxnSpPr>
            <a:endCxn id="188" idx="2"/>
          </p:cNvCxnSpPr>
          <p:nvPr/>
        </p:nvCxnSpPr>
        <p:spPr>
          <a:xfrm flipH="1" rot="10800000">
            <a:off x="4093750" y="2579750"/>
            <a:ext cx="1032300" cy="9057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16"/>
          <p:cNvCxnSpPr>
            <a:stCxn id="182" idx="6"/>
            <a:endCxn id="187" idx="2"/>
          </p:cNvCxnSpPr>
          <p:nvPr/>
        </p:nvCxnSpPr>
        <p:spPr>
          <a:xfrm>
            <a:off x="4093625" y="3485350"/>
            <a:ext cx="1032300" cy="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16"/>
          <p:cNvCxnSpPr>
            <a:stCxn id="182" idx="6"/>
            <a:endCxn id="189" idx="2"/>
          </p:cNvCxnSpPr>
          <p:nvPr/>
        </p:nvCxnSpPr>
        <p:spPr>
          <a:xfrm>
            <a:off x="4093625" y="3485350"/>
            <a:ext cx="1032300" cy="9057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16"/>
          <p:cNvCxnSpPr>
            <a:stCxn id="184" idx="6"/>
            <a:endCxn id="185" idx="2"/>
          </p:cNvCxnSpPr>
          <p:nvPr/>
        </p:nvCxnSpPr>
        <p:spPr>
          <a:xfrm flipH="1" rot="10800000">
            <a:off x="4093625" y="868650"/>
            <a:ext cx="1032300" cy="35223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16"/>
          <p:cNvCxnSpPr>
            <a:stCxn id="184" idx="6"/>
            <a:endCxn id="186" idx="2"/>
          </p:cNvCxnSpPr>
          <p:nvPr/>
        </p:nvCxnSpPr>
        <p:spPr>
          <a:xfrm flipH="1" rot="10800000">
            <a:off x="4093625" y="1724250"/>
            <a:ext cx="1032300" cy="26667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16"/>
          <p:cNvCxnSpPr>
            <a:stCxn id="184" idx="6"/>
            <a:endCxn id="188" idx="2"/>
          </p:cNvCxnSpPr>
          <p:nvPr/>
        </p:nvCxnSpPr>
        <p:spPr>
          <a:xfrm flipH="1" rot="10800000">
            <a:off x="4093625" y="2579850"/>
            <a:ext cx="1032300" cy="18111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16"/>
          <p:cNvCxnSpPr>
            <a:stCxn id="184" idx="6"/>
            <a:endCxn id="187" idx="2"/>
          </p:cNvCxnSpPr>
          <p:nvPr/>
        </p:nvCxnSpPr>
        <p:spPr>
          <a:xfrm flipH="1" rot="10800000">
            <a:off x="4093625" y="3485250"/>
            <a:ext cx="1032300" cy="9057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16"/>
          <p:cNvCxnSpPr>
            <a:stCxn id="184" idx="6"/>
            <a:endCxn id="189" idx="2"/>
          </p:cNvCxnSpPr>
          <p:nvPr/>
        </p:nvCxnSpPr>
        <p:spPr>
          <a:xfrm>
            <a:off x="4093625" y="4390950"/>
            <a:ext cx="1032300" cy="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16"/>
          <p:cNvCxnSpPr>
            <a:stCxn id="185" idx="6"/>
            <a:endCxn id="178" idx="2"/>
          </p:cNvCxnSpPr>
          <p:nvPr/>
        </p:nvCxnSpPr>
        <p:spPr>
          <a:xfrm>
            <a:off x="5738350" y="868750"/>
            <a:ext cx="1032300" cy="17067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16"/>
          <p:cNvCxnSpPr>
            <a:stCxn id="186" idx="6"/>
            <a:endCxn id="178" idx="2"/>
          </p:cNvCxnSpPr>
          <p:nvPr/>
        </p:nvCxnSpPr>
        <p:spPr>
          <a:xfrm>
            <a:off x="5738350" y="1724250"/>
            <a:ext cx="1032300" cy="8511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16"/>
          <p:cNvCxnSpPr>
            <a:stCxn id="188" idx="6"/>
            <a:endCxn id="178" idx="2"/>
          </p:cNvCxnSpPr>
          <p:nvPr/>
        </p:nvCxnSpPr>
        <p:spPr>
          <a:xfrm flipH="1" rot="10800000">
            <a:off x="5738350" y="2575250"/>
            <a:ext cx="1032300" cy="45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16"/>
          <p:cNvCxnSpPr>
            <a:stCxn id="187" idx="6"/>
            <a:endCxn id="178" idx="2"/>
          </p:cNvCxnSpPr>
          <p:nvPr/>
        </p:nvCxnSpPr>
        <p:spPr>
          <a:xfrm flipH="1" rot="10800000">
            <a:off x="5738350" y="2575450"/>
            <a:ext cx="1032300" cy="9099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16"/>
          <p:cNvCxnSpPr>
            <a:stCxn id="189" idx="6"/>
            <a:endCxn id="178" idx="2"/>
          </p:cNvCxnSpPr>
          <p:nvPr/>
        </p:nvCxnSpPr>
        <p:spPr>
          <a:xfrm flipH="1" rot="10800000">
            <a:off x="5738350" y="2575350"/>
            <a:ext cx="1032300" cy="18156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16"/>
          <p:cNvCxnSpPr>
            <a:stCxn id="180" idx="0"/>
            <a:endCxn id="180" idx="4"/>
          </p:cNvCxnSpPr>
          <p:nvPr/>
        </p:nvCxnSpPr>
        <p:spPr>
          <a:xfrm>
            <a:off x="3787475" y="582400"/>
            <a:ext cx="0" cy="572700"/>
          </a:xfrm>
          <a:prstGeom prst="straightConnector1">
            <a:avLst/>
          </a:prstGeom>
          <a:noFill/>
          <a:ln cap="flat" cmpd="sng" w="19050">
            <a:solidFill>
              <a:srgbClr val="ADADA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16"/>
          <p:cNvCxnSpPr>
            <a:stCxn id="181" idx="0"/>
            <a:endCxn id="181" idx="4"/>
          </p:cNvCxnSpPr>
          <p:nvPr/>
        </p:nvCxnSpPr>
        <p:spPr>
          <a:xfrm>
            <a:off x="3787475" y="1437900"/>
            <a:ext cx="0" cy="572700"/>
          </a:xfrm>
          <a:prstGeom prst="straightConnector1">
            <a:avLst/>
          </a:prstGeom>
          <a:noFill/>
          <a:ln cap="flat" cmpd="sng" w="19050">
            <a:solidFill>
              <a:srgbClr val="ADADA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16"/>
          <p:cNvCxnSpPr>
            <a:stCxn id="183" idx="0"/>
            <a:endCxn id="183" idx="4"/>
          </p:cNvCxnSpPr>
          <p:nvPr/>
        </p:nvCxnSpPr>
        <p:spPr>
          <a:xfrm>
            <a:off x="3787475" y="2293400"/>
            <a:ext cx="0" cy="572700"/>
          </a:xfrm>
          <a:prstGeom prst="straightConnector1">
            <a:avLst/>
          </a:prstGeom>
          <a:noFill/>
          <a:ln cap="flat" cmpd="sng" w="19050">
            <a:solidFill>
              <a:srgbClr val="ADADA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16"/>
          <p:cNvCxnSpPr>
            <a:stCxn id="182" idx="0"/>
            <a:endCxn id="182" idx="4"/>
          </p:cNvCxnSpPr>
          <p:nvPr/>
        </p:nvCxnSpPr>
        <p:spPr>
          <a:xfrm>
            <a:off x="3787475" y="3199000"/>
            <a:ext cx="0" cy="572700"/>
          </a:xfrm>
          <a:prstGeom prst="straightConnector1">
            <a:avLst/>
          </a:prstGeom>
          <a:noFill/>
          <a:ln cap="flat" cmpd="sng" w="19050">
            <a:solidFill>
              <a:srgbClr val="ADADA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16"/>
          <p:cNvCxnSpPr>
            <a:stCxn id="184" idx="0"/>
            <a:endCxn id="184" idx="4"/>
          </p:cNvCxnSpPr>
          <p:nvPr/>
        </p:nvCxnSpPr>
        <p:spPr>
          <a:xfrm>
            <a:off x="3787475" y="4104600"/>
            <a:ext cx="0" cy="572700"/>
          </a:xfrm>
          <a:prstGeom prst="straightConnector1">
            <a:avLst/>
          </a:prstGeom>
          <a:noFill/>
          <a:ln cap="flat" cmpd="sng" w="19050">
            <a:solidFill>
              <a:srgbClr val="ADADA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16"/>
          <p:cNvCxnSpPr>
            <a:stCxn id="185" idx="0"/>
            <a:endCxn id="185" idx="4"/>
          </p:cNvCxnSpPr>
          <p:nvPr/>
        </p:nvCxnSpPr>
        <p:spPr>
          <a:xfrm>
            <a:off x="5432200" y="582400"/>
            <a:ext cx="0" cy="572700"/>
          </a:xfrm>
          <a:prstGeom prst="straightConnector1">
            <a:avLst/>
          </a:prstGeom>
          <a:noFill/>
          <a:ln cap="flat" cmpd="sng" w="19050">
            <a:solidFill>
              <a:srgbClr val="ADADA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16"/>
          <p:cNvCxnSpPr>
            <a:stCxn id="186" idx="0"/>
            <a:endCxn id="186" idx="4"/>
          </p:cNvCxnSpPr>
          <p:nvPr/>
        </p:nvCxnSpPr>
        <p:spPr>
          <a:xfrm>
            <a:off x="5432200" y="1437900"/>
            <a:ext cx="0" cy="572700"/>
          </a:xfrm>
          <a:prstGeom prst="straightConnector1">
            <a:avLst/>
          </a:prstGeom>
          <a:noFill/>
          <a:ln cap="flat" cmpd="sng" w="19050">
            <a:solidFill>
              <a:srgbClr val="ADADA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16"/>
          <p:cNvCxnSpPr>
            <a:stCxn id="188" idx="0"/>
            <a:endCxn id="188" idx="4"/>
          </p:cNvCxnSpPr>
          <p:nvPr/>
        </p:nvCxnSpPr>
        <p:spPr>
          <a:xfrm>
            <a:off x="5432200" y="2293400"/>
            <a:ext cx="0" cy="572700"/>
          </a:xfrm>
          <a:prstGeom prst="straightConnector1">
            <a:avLst/>
          </a:prstGeom>
          <a:noFill/>
          <a:ln cap="flat" cmpd="sng" w="19050">
            <a:solidFill>
              <a:srgbClr val="ADADA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16"/>
          <p:cNvCxnSpPr>
            <a:stCxn id="187" idx="0"/>
          </p:cNvCxnSpPr>
          <p:nvPr/>
        </p:nvCxnSpPr>
        <p:spPr>
          <a:xfrm>
            <a:off x="5432200" y="3199000"/>
            <a:ext cx="0" cy="572700"/>
          </a:xfrm>
          <a:prstGeom prst="straightConnector1">
            <a:avLst/>
          </a:prstGeom>
          <a:noFill/>
          <a:ln cap="flat" cmpd="sng" w="19050">
            <a:solidFill>
              <a:srgbClr val="ADADA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16"/>
          <p:cNvCxnSpPr>
            <a:stCxn id="189" idx="0"/>
            <a:endCxn id="189" idx="4"/>
          </p:cNvCxnSpPr>
          <p:nvPr/>
        </p:nvCxnSpPr>
        <p:spPr>
          <a:xfrm>
            <a:off x="5432200" y="4104600"/>
            <a:ext cx="0" cy="572700"/>
          </a:xfrm>
          <a:prstGeom prst="straightConnector1">
            <a:avLst/>
          </a:prstGeom>
          <a:noFill/>
          <a:ln cap="flat" cmpd="sng" w="19050">
            <a:solidFill>
              <a:srgbClr val="ADADA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{&quot;font&quot;:{&quot;color&quot;:&quot;#ffffff&quot;,&quot;family&quot;:&quot;Arial&quot;,&quot;size&quot;:12},&quot;backgroundColor&quot;:&quot;#212121&quot;,&quot;aid&quot;:null,&quot;backgroundColorModified&quot;:null,&quot;id&quot;:&quot;1&quot;,&quot;code&quot;:&quot;$$\\Sigma$$&quot;,&quot;type&quot;:&quot;$$&quot;,&quot;ts&quot;:1646281059671,&quot;cs&quot;:&quot;SeramzqRS9JBWFHuLyeBog==&quot;,&quot;size&quot;:{&quot;width&quot;:11.666666666666666,&quot;height&quot;:12.833333333333334}}" id="245" name="Google Shape;24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813" y="731663"/>
            <a:ext cx="249250" cy="2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ffffff&quot;,&quot;family&quot;:&quot;Arial&quot;,&quot;size&quot;:12},&quot;backgroundColor&quot;:&quot;#212121&quot;,&quot;aid&quot;:null,&quot;backgroundColorModified&quot;:null,&quot;id&quot;:&quot;1&quot;,&quot;code&quot;:&quot;$$\\Sigma$$&quot;,&quot;type&quot;:&quot;$$&quot;,&quot;ts&quot;:1646281059671,&quot;cs&quot;:&quot;SeramzqRS9JBWFHuLyeBog==&quot;,&quot;size&quot;:{&quot;width&quot;:11.666666666666666,&quot;height&quot;:12.833333333333334}}" id="246" name="Google Shape;2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800" y="1587150"/>
            <a:ext cx="249250" cy="2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ffffff&quot;,&quot;family&quot;:&quot;Arial&quot;,&quot;size&quot;:12},&quot;backgroundColor&quot;:&quot;#212121&quot;,&quot;aid&quot;:null,&quot;backgroundColorModified&quot;:null,&quot;id&quot;:&quot;1&quot;,&quot;code&quot;:&quot;$$\\Sigma$$&quot;,&quot;type&quot;:&quot;$$&quot;,&quot;ts&quot;:1646281059671,&quot;cs&quot;:&quot;SeramzqRS9JBWFHuLyeBog==&quot;,&quot;size&quot;:{&quot;width&quot;:11.666666666666666,&quot;height&quot;:12.833333333333334}}" id="247" name="Google Shape;2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813" y="2467713"/>
            <a:ext cx="249250" cy="2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ffffff&quot;,&quot;family&quot;:&quot;Arial&quot;,&quot;size&quot;:12},&quot;backgroundColor&quot;:&quot;#212121&quot;,&quot;aid&quot;:null,&quot;backgroundColorModified&quot;:null,&quot;id&quot;:&quot;1&quot;,&quot;code&quot;:&quot;$$\\Sigma$$&quot;,&quot;type&quot;:&quot;$$&quot;,&quot;ts&quot;:1646281059671,&quot;cs&quot;:&quot;SeramzqRS9JBWFHuLyeBog==&quot;,&quot;size&quot;:{&quot;width&quot;:11.666666666666666,&quot;height&quot;:12.833333333333334}}" id="248" name="Google Shape;2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788" y="3348250"/>
            <a:ext cx="249250" cy="2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ffffff&quot;,&quot;family&quot;:&quot;Arial&quot;,&quot;size&quot;:12},&quot;backgroundColor&quot;:&quot;#212121&quot;,&quot;aid&quot;:null,&quot;backgroundColorModified&quot;:null,&quot;id&quot;:&quot;1&quot;,&quot;code&quot;:&quot;$$\\Sigma$$&quot;,&quot;type&quot;:&quot;$$&quot;,&quot;ts&quot;:1646281059671,&quot;cs&quot;:&quot;SeramzqRS9JBWFHuLyeBog==&quot;,&quot;size&quot;:{&quot;width&quot;:11.666666666666666,&quot;height&quot;:12.833333333333334}}" id="249" name="Google Shape;2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800" y="4253850"/>
            <a:ext cx="249250" cy="27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6"/>
          <p:cNvSpPr txBox="1"/>
          <p:nvPr/>
        </p:nvSpPr>
        <p:spPr>
          <a:xfrm>
            <a:off x="3759050" y="597000"/>
            <a:ext cx="35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EEEEE"/>
                </a:solidFill>
              </a:rPr>
              <a:t>R</a:t>
            </a:r>
            <a:endParaRPr sz="2100">
              <a:solidFill>
                <a:srgbClr val="EEEEEE"/>
              </a:solidFill>
            </a:endParaRPr>
          </a:p>
        </p:txBody>
      </p:sp>
      <p:sp>
        <p:nvSpPr>
          <p:cNvPr id="251" name="Google Shape;251;p16"/>
          <p:cNvSpPr txBox="1"/>
          <p:nvPr/>
        </p:nvSpPr>
        <p:spPr>
          <a:xfrm>
            <a:off x="3744750" y="4104600"/>
            <a:ext cx="35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EEEEE"/>
                </a:solidFill>
              </a:rPr>
              <a:t>R</a:t>
            </a:r>
            <a:endParaRPr sz="2100">
              <a:solidFill>
                <a:srgbClr val="EEEEEE"/>
              </a:solidFill>
            </a:endParaRPr>
          </a:p>
        </p:txBody>
      </p:sp>
      <p:sp>
        <p:nvSpPr>
          <p:cNvPr id="252" name="Google Shape;252;p16"/>
          <p:cNvSpPr txBox="1"/>
          <p:nvPr/>
        </p:nvSpPr>
        <p:spPr>
          <a:xfrm>
            <a:off x="3744750" y="3231400"/>
            <a:ext cx="35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EEEEE"/>
                </a:solidFill>
              </a:rPr>
              <a:t>R</a:t>
            </a:r>
            <a:endParaRPr sz="2100">
              <a:solidFill>
                <a:srgbClr val="EEEEEE"/>
              </a:solidFill>
            </a:endParaRPr>
          </a:p>
        </p:txBody>
      </p:sp>
      <p:sp>
        <p:nvSpPr>
          <p:cNvPr id="253" name="Google Shape;253;p16"/>
          <p:cNvSpPr txBox="1"/>
          <p:nvPr/>
        </p:nvSpPr>
        <p:spPr>
          <a:xfrm>
            <a:off x="3744750" y="2334650"/>
            <a:ext cx="35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EEEEE"/>
                </a:solidFill>
              </a:rPr>
              <a:t>R</a:t>
            </a:r>
            <a:endParaRPr sz="2100">
              <a:solidFill>
                <a:srgbClr val="EEEEEE"/>
              </a:solidFill>
            </a:endParaRPr>
          </a:p>
        </p:txBody>
      </p:sp>
      <p:sp>
        <p:nvSpPr>
          <p:cNvPr id="254" name="Google Shape;254;p16"/>
          <p:cNvSpPr txBox="1"/>
          <p:nvPr/>
        </p:nvSpPr>
        <p:spPr>
          <a:xfrm>
            <a:off x="3744738" y="1470300"/>
            <a:ext cx="35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EEEEE"/>
                </a:solidFill>
              </a:rPr>
              <a:t>R</a:t>
            </a:r>
            <a:endParaRPr sz="2100">
              <a:solidFill>
                <a:srgbClr val="EEEEEE"/>
              </a:solidFill>
            </a:endParaRPr>
          </a:p>
        </p:txBody>
      </p:sp>
      <p:sp>
        <p:nvSpPr>
          <p:cNvPr id="255" name="Google Shape;255;p16"/>
          <p:cNvSpPr txBox="1"/>
          <p:nvPr/>
        </p:nvSpPr>
        <p:spPr>
          <a:xfrm>
            <a:off x="5378950" y="647200"/>
            <a:ext cx="35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EEEEE"/>
                </a:solidFill>
              </a:rPr>
              <a:t>R</a:t>
            </a:r>
            <a:endParaRPr sz="2100">
              <a:solidFill>
                <a:srgbClr val="EEEEEE"/>
              </a:solidFill>
            </a:endParaRPr>
          </a:p>
        </p:txBody>
      </p:sp>
      <p:sp>
        <p:nvSpPr>
          <p:cNvPr id="256" name="Google Shape;256;p16"/>
          <p:cNvSpPr txBox="1"/>
          <p:nvPr/>
        </p:nvSpPr>
        <p:spPr>
          <a:xfrm>
            <a:off x="5378950" y="1470300"/>
            <a:ext cx="35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EEEEE"/>
                </a:solidFill>
              </a:rPr>
              <a:t>R</a:t>
            </a:r>
            <a:endParaRPr sz="2100">
              <a:solidFill>
                <a:srgbClr val="EEEEEE"/>
              </a:solidFill>
            </a:endParaRPr>
          </a:p>
        </p:txBody>
      </p:sp>
      <p:sp>
        <p:nvSpPr>
          <p:cNvPr id="257" name="Google Shape;257;p16"/>
          <p:cNvSpPr txBox="1"/>
          <p:nvPr/>
        </p:nvSpPr>
        <p:spPr>
          <a:xfrm>
            <a:off x="5337813" y="2350850"/>
            <a:ext cx="35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EEEEE"/>
                </a:solidFill>
              </a:rPr>
              <a:t>R</a:t>
            </a:r>
            <a:endParaRPr sz="2100">
              <a:solidFill>
                <a:srgbClr val="EEEEEE"/>
              </a:solidFill>
            </a:endParaRPr>
          </a:p>
        </p:txBody>
      </p:sp>
      <p:sp>
        <p:nvSpPr>
          <p:cNvPr id="258" name="Google Shape;258;p16"/>
          <p:cNvSpPr txBox="1"/>
          <p:nvPr/>
        </p:nvSpPr>
        <p:spPr>
          <a:xfrm>
            <a:off x="5378950" y="3231400"/>
            <a:ext cx="35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EEEEE"/>
                </a:solidFill>
              </a:rPr>
              <a:t>R</a:t>
            </a:r>
            <a:endParaRPr sz="2100">
              <a:solidFill>
                <a:srgbClr val="EEEEEE"/>
              </a:solidFill>
            </a:endParaRPr>
          </a:p>
        </p:txBody>
      </p:sp>
      <p:sp>
        <p:nvSpPr>
          <p:cNvPr id="259" name="Google Shape;259;p16"/>
          <p:cNvSpPr txBox="1"/>
          <p:nvPr/>
        </p:nvSpPr>
        <p:spPr>
          <a:xfrm>
            <a:off x="5378950" y="4104600"/>
            <a:ext cx="35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EEEEE"/>
                </a:solidFill>
              </a:rPr>
              <a:t>R</a:t>
            </a:r>
            <a:endParaRPr sz="2100">
              <a:solidFill>
                <a:srgbClr val="EEEEEE"/>
              </a:solidFill>
            </a:endParaRPr>
          </a:p>
        </p:txBody>
      </p:sp>
      <p:pic>
        <p:nvPicPr>
          <p:cNvPr descr="{&quot;font&quot;:{&quot;color&quot;:&quot;#ffffff&quot;,&quot;family&quot;:&quot;Arial&quot;,&quot;size&quot;:12},&quot;backgroundColor&quot;:&quot;#212121&quot;,&quot;aid&quot;:null,&quot;backgroundColorModified&quot;:null,&quot;id&quot;:&quot;1&quot;,&quot;code&quot;:&quot;$$\\Sigma$$&quot;,&quot;type&quot;:&quot;$$&quot;,&quot;ts&quot;:1646281059671,&quot;cs&quot;:&quot;SeramzqRS9JBWFHuLyeBog==&quot;,&quot;size&quot;:{&quot;width&quot;:11.666666666666666,&quot;height&quot;:12.833333333333334}}" id="260" name="Google Shape;2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425" y="722813"/>
            <a:ext cx="249250" cy="2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ffffff&quot;,&quot;family&quot;:&quot;Arial&quot;,&quot;size&quot;:12},&quot;backgroundColor&quot;:&quot;#212121&quot;,&quot;aid&quot;:null,&quot;backgroundColorModified&quot;:null,&quot;id&quot;:&quot;1&quot;,&quot;code&quot;:&quot;$$\\Sigma$$&quot;,&quot;type&quot;:&quot;$$&quot;,&quot;ts&quot;:1646281059671,&quot;cs&quot;:&quot;SeramzqRS9JBWFHuLyeBog==&quot;,&quot;size&quot;:{&quot;width&quot;:11.666666666666666,&quot;height&quot;:12.833333333333334}}" id="261" name="Google Shape;2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425" y="1587150"/>
            <a:ext cx="249250" cy="2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ffffff&quot;,&quot;family&quot;:&quot;Arial&quot;,&quot;size&quot;:12},&quot;backgroundColor&quot;:&quot;#212121&quot;,&quot;aid&quot;:null,&quot;backgroundColorModified&quot;:null,&quot;id&quot;:&quot;1&quot;,&quot;code&quot;:&quot;$$\\Sigma$$&quot;,&quot;type&quot;:&quot;$$&quot;,&quot;ts&quot;:1646281059671,&quot;cs&quot;:&quot;SeramzqRS9JBWFHuLyeBog==&quot;,&quot;size&quot;:{&quot;width&quot;:11.666666666666666,&quot;height&quot;:12.833333333333334}}" id="262" name="Google Shape;2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425" y="2451500"/>
            <a:ext cx="249250" cy="2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ffffff&quot;,&quot;family&quot;:&quot;Arial&quot;,&quot;size&quot;:12},&quot;backgroundColor&quot;:&quot;#212121&quot;,&quot;aid&quot;:null,&quot;backgroundColorModified&quot;:null,&quot;id&quot;:&quot;1&quot;,&quot;code&quot;:&quot;$$\\Sigma$$&quot;,&quot;type&quot;:&quot;$$&quot;,&quot;ts&quot;:1646281059671,&quot;cs&quot;:&quot;SeramzqRS9JBWFHuLyeBog==&quot;,&quot;size&quot;:{&quot;width&quot;:11.666666666666666,&quot;height&quot;:12.833333333333334}}" id="263" name="Google Shape;26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425" y="3344575"/>
            <a:ext cx="249250" cy="2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ffffff&quot;,&quot;family&quot;:&quot;Arial&quot;,&quot;size&quot;:12},&quot;backgroundColor&quot;:&quot;#212121&quot;,&quot;aid&quot;:null,&quot;backgroundColorModified&quot;:null,&quot;id&quot;:&quot;1&quot;,&quot;code&quot;:&quot;$$\\Sigma$$&quot;,&quot;type&quot;:&quot;$$&quot;,&quot;ts&quot;:1646281059671,&quot;cs&quot;:&quot;SeramzqRS9JBWFHuLyeBog==&quot;,&quot;size&quot;:{&quot;width&quot;:11.666666666666666,&quot;height&quot;:12.833333333333334}}" id="264" name="Google Shape;26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425" y="4253850"/>
            <a:ext cx="249250" cy="2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ffffff&quot;,&quot;family&quot;:&quot;Arial&quot;,&quot;size&quot;:12},&quot;backgroundColor&quot;:&quot;#212121&quot;,&quot;aid&quot;:null,&quot;backgroundColorModified&quot;:null,&quot;id&quot;:&quot;1&quot;,&quot;code&quot;:&quot;$$\\Sigma$$&quot;,&quot;type&quot;:&quot;$$&quot;,&quot;ts&quot;:1646281059671,&quot;cs&quot;:&quot;SeramzqRS9JBWFHuLyeBog==&quot;,&quot;size&quot;:{&quot;width&quot;:11.666666666666666,&quot;height&quot;:12.833333333333334}}" id="265" name="Google Shape;2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7025" y="2438288"/>
            <a:ext cx="249250" cy="27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6"/>
          <p:cNvSpPr txBox="1"/>
          <p:nvPr/>
        </p:nvSpPr>
        <p:spPr>
          <a:xfrm>
            <a:off x="7176100" y="2627525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6"/>
          <p:cNvSpPr txBox="1"/>
          <p:nvPr/>
        </p:nvSpPr>
        <p:spPr>
          <a:xfrm>
            <a:off x="1088000" y="1562625"/>
            <a:ext cx="80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Age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1034700" y="2344500"/>
            <a:ext cx="80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Kms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1002575" y="3073250"/>
            <a:ext cx="80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Fuel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784400" y="1834350"/>
            <a:ext cx="80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Price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547775" y="1577925"/>
            <a:ext cx="43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D9EEB"/>
                </a:solidFill>
              </a:rPr>
              <a:t>8</a:t>
            </a:r>
            <a:endParaRPr sz="1600">
              <a:solidFill>
                <a:srgbClr val="6D9EEB"/>
              </a:solidFill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284350" y="2389300"/>
            <a:ext cx="801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D9EEB"/>
                </a:solidFill>
              </a:rPr>
              <a:t>27000</a:t>
            </a:r>
            <a:endParaRPr sz="1600">
              <a:solidFill>
                <a:srgbClr val="6D9EEB"/>
              </a:solidFill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284350" y="3104313"/>
            <a:ext cx="801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D9EEB"/>
                </a:solidFill>
              </a:rPr>
              <a:t>Petrol</a:t>
            </a:r>
            <a:endParaRPr sz="1600">
              <a:solidFill>
                <a:srgbClr val="6D9EEB"/>
              </a:solidFill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969050" y="2356200"/>
            <a:ext cx="43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D9EEB"/>
                </a:solidFill>
              </a:rPr>
              <a:t>5</a:t>
            </a:r>
            <a:endParaRPr sz="1600">
              <a:solidFill>
                <a:srgbClr val="6D9EE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"/>
          <p:cNvSpPr txBox="1"/>
          <p:nvPr>
            <p:ph type="title"/>
          </p:nvPr>
        </p:nvSpPr>
        <p:spPr>
          <a:xfrm>
            <a:off x="311700" y="23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pic>
        <p:nvPicPr>
          <p:cNvPr id="280" name="Google Shape;280;p17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3677050" y="1331250"/>
            <a:ext cx="3164400" cy="225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7"/>
          <p:cNvSpPr/>
          <p:nvPr/>
        </p:nvSpPr>
        <p:spPr>
          <a:xfrm>
            <a:off x="3581850" y="1264175"/>
            <a:ext cx="3346500" cy="2416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 txBox="1"/>
          <p:nvPr/>
        </p:nvSpPr>
        <p:spPr>
          <a:xfrm>
            <a:off x="111525" y="1663675"/>
            <a:ext cx="2739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FC5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Entry-1</a:t>
            </a:r>
            <a:r>
              <a:rPr lang="en">
                <a:solidFill>
                  <a:schemeClr val="dk1"/>
                </a:solidFill>
              </a:rPr>
              <a:t>   8   27000   Petrol   3.5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Entry-2</a:t>
            </a:r>
            <a:r>
              <a:rPr lang="en">
                <a:solidFill>
                  <a:schemeClr val="dk1"/>
                </a:solidFill>
              </a:rPr>
              <a:t>   9  43000    Diesel  4.75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.                   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.                   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Entry-n</a:t>
            </a:r>
            <a:r>
              <a:rPr lang="en">
                <a:solidFill>
                  <a:srgbClr val="3C78D8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 7  33400    Diesel  6.5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3" name="Google Shape;283;p17"/>
          <p:cNvSpPr/>
          <p:nvPr/>
        </p:nvSpPr>
        <p:spPr>
          <a:xfrm rot="5400000">
            <a:off x="1497350" y="1167125"/>
            <a:ext cx="160500" cy="1405800"/>
          </a:xfrm>
          <a:prstGeom prst="leftBrace">
            <a:avLst>
              <a:gd fmla="val 50000" name="adj1"/>
              <a:gd fmla="val 47761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7"/>
          <p:cNvSpPr txBox="1"/>
          <p:nvPr/>
        </p:nvSpPr>
        <p:spPr>
          <a:xfrm>
            <a:off x="944150" y="1450925"/>
            <a:ext cx="12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Features (X)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5" name="Google Shape;285;p17"/>
          <p:cNvSpPr/>
          <p:nvPr/>
        </p:nvSpPr>
        <p:spPr>
          <a:xfrm>
            <a:off x="86625" y="1488125"/>
            <a:ext cx="2788800" cy="1968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6" name="Google Shape;286;p17"/>
          <p:cNvCxnSpPr>
            <a:stCxn id="285" idx="3"/>
            <a:endCxn id="281" idx="1"/>
          </p:cNvCxnSpPr>
          <p:nvPr/>
        </p:nvCxnSpPr>
        <p:spPr>
          <a:xfrm>
            <a:off x="2875425" y="2472575"/>
            <a:ext cx="706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17"/>
          <p:cNvSpPr txBox="1"/>
          <p:nvPr/>
        </p:nvSpPr>
        <p:spPr>
          <a:xfrm>
            <a:off x="2367300" y="1612038"/>
            <a:ext cx="4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88" name="Google Shape;288;p17"/>
          <p:cNvCxnSpPr/>
          <p:nvPr/>
        </p:nvCxnSpPr>
        <p:spPr>
          <a:xfrm>
            <a:off x="6928350" y="2456375"/>
            <a:ext cx="421200" cy="9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17"/>
          <p:cNvSpPr txBox="1"/>
          <p:nvPr/>
        </p:nvSpPr>
        <p:spPr>
          <a:xfrm>
            <a:off x="7349550" y="1725150"/>
            <a:ext cx="619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Y^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6.5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8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0" name="Google Shape;290;p17"/>
          <p:cNvSpPr/>
          <p:nvPr/>
        </p:nvSpPr>
        <p:spPr>
          <a:xfrm>
            <a:off x="7349550" y="1557125"/>
            <a:ext cx="421500" cy="183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1" name="Google Shape;291;p17"/>
          <p:cNvCxnSpPr/>
          <p:nvPr/>
        </p:nvCxnSpPr>
        <p:spPr>
          <a:xfrm>
            <a:off x="7771050" y="2467625"/>
            <a:ext cx="421200" cy="9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" name="Google Shape;292;p17"/>
          <p:cNvSpPr txBox="1"/>
          <p:nvPr/>
        </p:nvSpPr>
        <p:spPr>
          <a:xfrm>
            <a:off x="8242000" y="2255700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Loss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93" name="Google Shape;293;p17"/>
          <p:cNvSpPr/>
          <p:nvPr/>
        </p:nvSpPr>
        <p:spPr>
          <a:xfrm>
            <a:off x="8212650" y="2255825"/>
            <a:ext cx="619800" cy="431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4" name="Google Shape;294;p17"/>
          <p:cNvCxnSpPr>
            <a:stCxn id="285" idx="0"/>
            <a:endCxn id="293" idx="0"/>
          </p:cNvCxnSpPr>
          <p:nvPr/>
        </p:nvCxnSpPr>
        <p:spPr>
          <a:xfrm flipH="1" rot="-5400000">
            <a:off x="4617975" y="-1648825"/>
            <a:ext cx="767700" cy="7041600"/>
          </a:xfrm>
          <a:prstGeom prst="bentConnector3">
            <a:avLst>
              <a:gd fmla="val -63075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17"/>
          <p:cNvSpPr txBox="1"/>
          <p:nvPr/>
        </p:nvSpPr>
        <p:spPr>
          <a:xfrm>
            <a:off x="5106325" y="653225"/>
            <a:ext cx="96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Targets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6733600" y="3989375"/>
            <a:ext cx="966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Gradient Descent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97" name="Google Shape;297;p17"/>
          <p:cNvSpPr/>
          <p:nvPr/>
        </p:nvSpPr>
        <p:spPr>
          <a:xfrm>
            <a:off x="6733600" y="3989375"/>
            <a:ext cx="966600" cy="677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8" name="Google Shape;298;p17"/>
          <p:cNvCxnSpPr>
            <a:stCxn id="293" idx="2"/>
            <a:endCxn id="297" idx="3"/>
          </p:cNvCxnSpPr>
          <p:nvPr/>
        </p:nvCxnSpPr>
        <p:spPr>
          <a:xfrm rot="5400000">
            <a:off x="7290900" y="3096275"/>
            <a:ext cx="1641000" cy="822300"/>
          </a:xfrm>
          <a:prstGeom prst="bentConnector2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17"/>
          <p:cNvCxnSpPr>
            <a:stCxn id="297" idx="1"/>
            <a:endCxn id="281" idx="2"/>
          </p:cNvCxnSpPr>
          <p:nvPr/>
        </p:nvCxnSpPr>
        <p:spPr>
          <a:xfrm rot="10800000">
            <a:off x="5255200" y="3681125"/>
            <a:ext cx="1478400" cy="646800"/>
          </a:xfrm>
          <a:prstGeom prst="bentConnector2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17"/>
          <p:cNvSpPr txBox="1"/>
          <p:nvPr/>
        </p:nvSpPr>
        <p:spPr>
          <a:xfrm>
            <a:off x="4806200" y="4327925"/>
            <a:ext cx="169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Updates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Weights &amp; Biases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1" name="Google Shape;301;p17"/>
          <p:cNvSpPr/>
          <p:nvPr/>
        </p:nvSpPr>
        <p:spPr>
          <a:xfrm>
            <a:off x="7122050" y="3488313"/>
            <a:ext cx="297600" cy="431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7"/>
          <p:cNvSpPr txBox="1"/>
          <p:nvPr/>
        </p:nvSpPr>
        <p:spPr>
          <a:xfrm>
            <a:off x="7151325" y="409000"/>
            <a:ext cx="140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Loss = |Y-Y^|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311700" y="445025"/>
            <a:ext cx="173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sp>
        <p:nvSpPr>
          <p:cNvPr id="308" name="Google Shape;308;p18"/>
          <p:cNvSpPr/>
          <p:nvPr/>
        </p:nvSpPr>
        <p:spPr>
          <a:xfrm>
            <a:off x="2045000" y="1660800"/>
            <a:ext cx="371700" cy="371700"/>
          </a:xfrm>
          <a:prstGeom prst="ellips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8"/>
          <p:cNvSpPr/>
          <p:nvPr/>
        </p:nvSpPr>
        <p:spPr>
          <a:xfrm>
            <a:off x="2045000" y="2389525"/>
            <a:ext cx="371700" cy="371700"/>
          </a:xfrm>
          <a:prstGeom prst="ellips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8"/>
          <p:cNvSpPr/>
          <p:nvPr/>
        </p:nvSpPr>
        <p:spPr>
          <a:xfrm>
            <a:off x="2045000" y="3118250"/>
            <a:ext cx="371700" cy="371700"/>
          </a:xfrm>
          <a:prstGeom prst="ellipse">
            <a:avLst/>
          </a:prstGeom>
          <a:solidFill>
            <a:srgbClr val="ADADAD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" name="Google Shape;311;p18"/>
          <p:cNvCxnSpPr>
            <a:endCxn id="308" idx="2"/>
          </p:cNvCxnSpPr>
          <p:nvPr/>
        </p:nvCxnSpPr>
        <p:spPr>
          <a:xfrm>
            <a:off x="1685600" y="1834350"/>
            <a:ext cx="359400" cy="123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18"/>
          <p:cNvCxnSpPr/>
          <p:nvPr/>
        </p:nvCxnSpPr>
        <p:spPr>
          <a:xfrm>
            <a:off x="1685500" y="2569225"/>
            <a:ext cx="359400" cy="123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18"/>
          <p:cNvCxnSpPr/>
          <p:nvPr/>
        </p:nvCxnSpPr>
        <p:spPr>
          <a:xfrm>
            <a:off x="1685500" y="3304075"/>
            <a:ext cx="359400" cy="123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18"/>
          <p:cNvSpPr/>
          <p:nvPr/>
        </p:nvSpPr>
        <p:spPr>
          <a:xfrm>
            <a:off x="6770775" y="2239525"/>
            <a:ext cx="801900" cy="671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5" name="Google Shape;315;p18"/>
          <p:cNvCxnSpPr/>
          <p:nvPr/>
        </p:nvCxnSpPr>
        <p:spPr>
          <a:xfrm>
            <a:off x="7572675" y="2569225"/>
            <a:ext cx="359400" cy="123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18"/>
          <p:cNvSpPr/>
          <p:nvPr/>
        </p:nvSpPr>
        <p:spPr>
          <a:xfrm>
            <a:off x="3481325" y="582400"/>
            <a:ext cx="612300" cy="572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8"/>
          <p:cNvSpPr/>
          <p:nvPr/>
        </p:nvSpPr>
        <p:spPr>
          <a:xfrm>
            <a:off x="3481325" y="1437900"/>
            <a:ext cx="612300" cy="5727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8"/>
          <p:cNvSpPr/>
          <p:nvPr/>
        </p:nvSpPr>
        <p:spPr>
          <a:xfrm>
            <a:off x="3481325" y="3199000"/>
            <a:ext cx="612300" cy="5727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8"/>
          <p:cNvSpPr/>
          <p:nvPr/>
        </p:nvSpPr>
        <p:spPr>
          <a:xfrm>
            <a:off x="3481325" y="2293400"/>
            <a:ext cx="612300" cy="5727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8"/>
          <p:cNvSpPr/>
          <p:nvPr/>
        </p:nvSpPr>
        <p:spPr>
          <a:xfrm>
            <a:off x="3481325" y="4104600"/>
            <a:ext cx="612300" cy="5727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8"/>
          <p:cNvSpPr/>
          <p:nvPr/>
        </p:nvSpPr>
        <p:spPr>
          <a:xfrm>
            <a:off x="5126050" y="582400"/>
            <a:ext cx="612300" cy="5727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8"/>
          <p:cNvSpPr/>
          <p:nvPr/>
        </p:nvSpPr>
        <p:spPr>
          <a:xfrm>
            <a:off x="5126050" y="1437900"/>
            <a:ext cx="612300" cy="5727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8"/>
          <p:cNvSpPr/>
          <p:nvPr/>
        </p:nvSpPr>
        <p:spPr>
          <a:xfrm>
            <a:off x="5126050" y="3199000"/>
            <a:ext cx="612300" cy="5727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8"/>
          <p:cNvSpPr/>
          <p:nvPr/>
        </p:nvSpPr>
        <p:spPr>
          <a:xfrm>
            <a:off x="5126050" y="2293400"/>
            <a:ext cx="612300" cy="5727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8"/>
          <p:cNvSpPr/>
          <p:nvPr/>
        </p:nvSpPr>
        <p:spPr>
          <a:xfrm>
            <a:off x="5126050" y="4104600"/>
            <a:ext cx="612300" cy="572700"/>
          </a:xfrm>
          <a:prstGeom prst="ellipse">
            <a:avLst/>
          </a:prstGeom>
          <a:solidFill>
            <a:srgbClr val="3C78D8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6" name="Google Shape;326;p18"/>
          <p:cNvCxnSpPr>
            <a:stCxn id="308" idx="6"/>
            <a:endCxn id="316" idx="2"/>
          </p:cNvCxnSpPr>
          <p:nvPr/>
        </p:nvCxnSpPr>
        <p:spPr>
          <a:xfrm flipH="1" rot="10800000">
            <a:off x="2416700" y="868650"/>
            <a:ext cx="1064700" cy="9780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18"/>
          <p:cNvCxnSpPr>
            <a:stCxn id="308" idx="6"/>
            <a:endCxn id="317" idx="2"/>
          </p:cNvCxnSpPr>
          <p:nvPr/>
        </p:nvCxnSpPr>
        <p:spPr>
          <a:xfrm flipH="1" rot="10800000">
            <a:off x="2416700" y="1724250"/>
            <a:ext cx="1064700" cy="1224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18"/>
          <p:cNvCxnSpPr>
            <a:stCxn id="308" idx="6"/>
            <a:endCxn id="319" idx="2"/>
          </p:cNvCxnSpPr>
          <p:nvPr/>
        </p:nvCxnSpPr>
        <p:spPr>
          <a:xfrm>
            <a:off x="2416700" y="1846650"/>
            <a:ext cx="1064700" cy="7332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18"/>
          <p:cNvCxnSpPr>
            <a:stCxn id="308" idx="6"/>
            <a:endCxn id="318" idx="2"/>
          </p:cNvCxnSpPr>
          <p:nvPr/>
        </p:nvCxnSpPr>
        <p:spPr>
          <a:xfrm>
            <a:off x="2416700" y="1846650"/>
            <a:ext cx="1064700" cy="16386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18"/>
          <p:cNvCxnSpPr>
            <a:stCxn id="308" idx="6"/>
            <a:endCxn id="320" idx="2"/>
          </p:cNvCxnSpPr>
          <p:nvPr/>
        </p:nvCxnSpPr>
        <p:spPr>
          <a:xfrm>
            <a:off x="2416700" y="1846650"/>
            <a:ext cx="1064700" cy="25443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18"/>
          <p:cNvCxnSpPr>
            <a:stCxn id="309" idx="6"/>
            <a:endCxn id="316" idx="2"/>
          </p:cNvCxnSpPr>
          <p:nvPr/>
        </p:nvCxnSpPr>
        <p:spPr>
          <a:xfrm flipH="1" rot="10800000">
            <a:off x="2416700" y="868675"/>
            <a:ext cx="1064700" cy="17067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18"/>
          <p:cNvCxnSpPr>
            <a:stCxn id="309" idx="6"/>
            <a:endCxn id="317" idx="2"/>
          </p:cNvCxnSpPr>
          <p:nvPr/>
        </p:nvCxnSpPr>
        <p:spPr>
          <a:xfrm flipH="1" rot="10800000">
            <a:off x="2416700" y="1724275"/>
            <a:ext cx="1064700" cy="8511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18"/>
          <p:cNvCxnSpPr>
            <a:stCxn id="309" idx="6"/>
            <a:endCxn id="319" idx="2"/>
          </p:cNvCxnSpPr>
          <p:nvPr/>
        </p:nvCxnSpPr>
        <p:spPr>
          <a:xfrm>
            <a:off x="2416700" y="2575375"/>
            <a:ext cx="1064700" cy="45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18"/>
          <p:cNvCxnSpPr>
            <a:stCxn id="309" idx="6"/>
            <a:endCxn id="318" idx="2"/>
          </p:cNvCxnSpPr>
          <p:nvPr/>
        </p:nvCxnSpPr>
        <p:spPr>
          <a:xfrm>
            <a:off x="2416700" y="2575375"/>
            <a:ext cx="1064700" cy="9099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18"/>
          <p:cNvCxnSpPr>
            <a:stCxn id="309" idx="6"/>
            <a:endCxn id="320" idx="2"/>
          </p:cNvCxnSpPr>
          <p:nvPr/>
        </p:nvCxnSpPr>
        <p:spPr>
          <a:xfrm>
            <a:off x="2416700" y="2575375"/>
            <a:ext cx="1064700" cy="18156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18"/>
          <p:cNvCxnSpPr>
            <a:stCxn id="310" idx="6"/>
            <a:endCxn id="316" idx="2"/>
          </p:cNvCxnSpPr>
          <p:nvPr/>
        </p:nvCxnSpPr>
        <p:spPr>
          <a:xfrm flipH="1" rot="10800000">
            <a:off x="2416700" y="868700"/>
            <a:ext cx="1064700" cy="24354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18"/>
          <p:cNvCxnSpPr>
            <a:stCxn id="310" idx="6"/>
            <a:endCxn id="317" idx="2"/>
          </p:cNvCxnSpPr>
          <p:nvPr/>
        </p:nvCxnSpPr>
        <p:spPr>
          <a:xfrm flipH="1" rot="10800000">
            <a:off x="2416700" y="1724300"/>
            <a:ext cx="1064700" cy="15798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18"/>
          <p:cNvCxnSpPr>
            <a:stCxn id="310" idx="6"/>
            <a:endCxn id="319" idx="2"/>
          </p:cNvCxnSpPr>
          <p:nvPr/>
        </p:nvCxnSpPr>
        <p:spPr>
          <a:xfrm flipH="1" rot="10800000">
            <a:off x="2416700" y="2579900"/>
            <a:ext cx="1064700" cy="7242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18"/>
          <p:cNvCxnSpPr>
            <a:stCxn id="310" idx="6"/>
            <a:endCxn id="318" idx="2"/>
          </p:cNvCxnSpPr>
          <p:nvPr/>
        </p:nvCxnSpPr>
        <p:spPr>
          <a:xfrm>
            <a:off x="2416700" y="3304100"/>
            <a:ext cx="1064700" cy="1812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18"/>
          <p:cNvCxnSpPr>
            <a:stCxn id="310" idx="6"/>
            <a:endCxn id="320" idx="2"/>
          </p:cNvCxnSpPr>
          <p:nvPr/>
        </p:nvCxnSpPr>
        <p:spPr>
          <a:xfrm>
            <a:off x="2416700" y="3304100"/>
            <a:ext cx="1064700" cy="10869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18"/>
          <p:cNvCxnSpPr>
            <a:stCxn id="316" idx="6"/>
            <a:endCxn id="321" idx="2"/>
          </p:cNvCxnSpPr>
          <p:nvPr/>
        </p:nvCxnSpPr>
        <p:spPr>
          <a:xfrm>
            <a:off x="4093625" y="868750"/>
            <a:ext cx="1032300" cy="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18"/>
          <p:cNvCxnSpPr>
            <a:stCxn id="316" idx="6"/>
            <a:endCxn id="322" idx="2"/>
          </p:cNvCxnSpPr>
          <p:nvPr/>
        </p:nvCxnSpPr>
        <p:spPr>
          <a:xfrm>
            <a:off x="4093625" y="868750"/>
            <a:ext cx="1032300" cy="8556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18"/>
          <p:cNvCxnSpPr>
            <a:stCxn id="316" idx="6"/>
            <a:endCxn id="324" idx="2"/>
          </p:cNvCxnSpPr>
          <p:nvPr/>
        </p:nvCxnSpPr>
        <p:spPr>
          <a:xfrm>
            <a:off x="4093625" y="868750"/>
            <a:ext cx="1032300" cy="17109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18"/>
          <p:cNvCxnSpPr>
            <a:stCxn id="316" idx="6"/>
            <a:endCxn id="323" idx="2"/>
          </p:cNvCxnSpPr>
          <p:nvPr/>
        </p:nvCxnSpPr>
        <p:spPr>
          <a:xfrm>
            <a:off x="4093625" y="868750"/>
            <a:ext cx="1032300" cy="26166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18"/>
          <p:cNvCxnSpPr>
            <a:stCxn id="316" idx="6"/>
            <a:endCxn id="325" idx="2"/>
          </p:cNvCxnSpPr>
          <p:nvPr/>
        </p:nvCxnSpPr>
        <p:spPr>
          <a:xfrm>
            <a:off x="4093625" y="868750"/>
            <a:ext cx="1032300" cy="35223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18"/>
          <p:cNvCxnSpPr>
            <a:stCxn id="317" idx="6"/>
            <a:endCxn id="321" idx="2"/>
          </p:cNvCxnSpPr>
          <p:nvPr/>
        </p:nvCxnSpPr>
        <p:spPr>
          <a:xfrm flipH="1" rot="10800000">
            <a:off x="4093625" y="868650"/>
            <a:ext cx="1032300" cy="8556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18"/>
          <p:cNvCxnSpPr>
            <a:stCxn id="317" idx="6"/>
            <a:endCxn id="322" idx="2"/>
          </p:cNvCxnSpPr>
          <p:nvPr/>
        </p:nvCxnSpPr>
        <p:spPr>
          <a:xfrm>
            <a:off x="4093625" y="1724250"/>
            <a:ext cx="1032300" cy="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18"/>
          <p:cNvCxnSpPr>
            <a:stCxn id="317" idx="6"/>
            <a:endCxn id="324" idx="2"/>
          </p:cNvCxnSpPr>
          <p:nvPr/>
        </p:nvCxnSpPr>
        <p:spPr>
          <a:xfrm>
            <a:off x="4093625" y="1724250"/>
            <a:ext cx="1032300" cy="8556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18"/>
          <p:cNvCxnSpPr>
            <a:stCxn id="317" idx="6"/>
            <a:endCxn id="323" idx="2"/>
          </p:cNvCxnSpPr>
          <p:nvPr/>
        </p:nvCxnSpPr>
        <p:spPr>
          <a:xfrm>
            <a:off x="4093625" y="1724250"/>
            <a:ext cx="1032300" cy="17610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18"/>
          <p:cNvCxnSpPr>
            <a:stCxn id="317" idx="6"/>
            <a:endCxn id="325" idx="2"/>
          </p:cNvCxnSpPr>
          <p:nvPr/>
        </p:nvCxnSpPr>
        <p:spPr>
          <a:xfrm>
            <a:off x="4093625" y="1724250"/>
            <a:ext cx="1032300" cy="26667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Google Shape;351;p18"/>
          <p:cNvCxnSpPr>
            <a:stCxn id="319" idx="6"/>
            <a:endCxn id="321" idx="2"/>
          </p:cNvCxnSpPr>
          <p:nvPr/>
        </p:nvCxnSpPr>
        <p:spPr>
          <a:xfrm flipH="1" rot="10800000">
            <a:off x="4093625" y="868850"/>
            <a:ext cx="1032300" cy="17109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18"/>
          <p:cNvCxnSpPr>
            <a:stCxn id="319" idx="6"/>
            <a:endCxn id="322" idx="2"/>
          </p:cNvCxnSpPr>
          <p:nvPr/>
        </p:nvCxnSpPr>
        <p:spPr>
          <a:xfrm flipH="1" rot="10800000">
            <a:off x="4093625" y="1724150"/>
            <a:ext cx="1032300" cy="8556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18"/>
          <p:cNvCxnSpPr>
            <a:stCxn id="319" idx="6"/>
            <a:endCxn id="324" idx="2"/>
          </p:cNvCxnSpPr>
          <p:nvPr/>
        </p:nvCxnSpPr>
        <p:spPr>
          <a:xfrm>
            <a:off x="4093625" y="2579750"/>
            <a:ext cx="1032300" cy="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18"/>
          <p:cNvCxnSpPr>
            <a:stCxn id="319" idx="6"/>
            <a:endCxn id="323" idx="2"/>
          </p:cNvCxnSpPr>
          <p:nvPr/>
        </p:nvCxnSpPr>
        <p:spPr>
          <a:xfrm>
            <a:off x="4093625" y="2579750"/>
            <a:ext cx="1032300" cy="9057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18"/>
          <p:cNvCxnSpPr>
            <a:stCxn id="319" idx="6"/>
            <a:endCxn id="325" idx="2"/>
          </p:cNvCxnSpPr>
          <p:nvPr/>
        </p:nvCxnSpPr>
        <p:spPr>
          <a:xfrm>
            <a:off x="4093625" y="2579750"/>
            <a:ext cx="1032300" cy="18111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18"/>
          <p:cNvCxnSpPr>
            <a:stCxn id="318" idx="6"/>
            <a:endCxn id="321" idx="2"/>
          </p:cNvCxnSpPr>
          <p:nvPr/>
        </p:nvCxnSpPr>
        <p:spPr>
          <a:xfrm flipH="1" rot="10800000">
            <a:off x="4093625" y="868750"/>
            <a:ext cx="1032300" cy="26166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18"/>
          <p:cNvCxnSpPr>
            <a:stCxn id="318" idx="6"/>
            <a:endCxn id="322" idx="2"/>
          </p:cNvCxnSpPr>
          <p:nvPr/>
        </p:nvCxnSpPr>
        <p:spPr>
          <a:xfrm flipH="1" rot="10800000">
            <a:off x="4093625" y="1724350"/>
            <a:ext cx="1032300" cy="17610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18"/>
          <p:cNvCxnSpPr>
            <a:endCxn id="324" idx="2"/>
          </p:cNvCxnSpPr>
          <p:nvPr/>
        </p:nvCxnSpPr>
        <p:spPr>
          <a:xfrm flipH="1" rot="10800000">
            <a:off x="4093750" y="2579750"/>
            <a:ext cx="1032300" cy="9057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18"/>
          <p:cNvCxnSpPr>
            <a:stCxn id="318" idx="6"/>
            <a:endCxn id="323" idx="2"/>
          </p:cNvCxnSpPr>
          <p:nvPr/>
        </p:nvCxnSpPr>
        <p:spPr>
          <a:xfrm>
            <a:off x="4093625" y="3485350"/>
            <a:ext cx="1032300" cy="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18"/>
          <p:cNvCxnSpPr>
            <a:stCxn id="318" idx="6"/>
            <a:endCxn id="325" idx="2"/>
          </p:cNvCxnSpPr>
          <p:nvPr/>
        </p:nvCxnSpPr>
        <p:spPr>
          <a:xfrm>
            <a:off x="4093625" y="3485350"/>
            <a:ext cx="1032300" cy="9057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18"/>
          <p:cNvCxnSpPr>
            <a:stCxn id="320" idx="6"/>
            <a:endCxn id="321" idx="2"/>
          </p:cNvCxnSpPr>
          <p:nvPr/>
        </p:nvCxnSpPr>
        <p:spPr>
          <a:xfrm flipH="1" rot="10800000">
            <a:off x="4093625" y="868650"/>
            <a:ext cx="1032300" cy="35223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18"/>
          <p:cNvCxnSpPr>
            <a:stCxn id="320" idx="6"/>
            <a:endCxn id="322" idx="2"/>
          </p:cNvCxnSpPr>
          <p:nvPr/>
        </p:nvCxnSpPr>
        <p:spPr>
          <a:xfrm flipH="1" rot="10800000">
            <a:off x="4093625" y="1724250"/>
            <a:ext cx="1032300" cy="26667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18"/>
          <p:cNvCxnSpPr>
            <a:stCxn id="320" idx="6"/>
            <a:endCxn id="324" idx="2"/>
          </p:cNvCxnSpPr>
          <p:nvPr/>
        </p:nvCxnSpPr>
        <p:spPr>
          <a:xfrm flipH="1" rot="10800000">
            <a:off x="4093625" y="2579850"/>
            <a:ext cx="1032300" cy="18111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18"/>
          <p:cNvCxnSpPr>
            <a:stCxn id="320" idx="6"/>
            <a:endCxn id="323" idx="2"/>
          </p:cNvCxnSpPr>
          <p:nvPr/>
        </p:nvCxnSpPr>
        <p:spPr>
          <a:xfrm flipH="1" rot="10800000">
            <a:off x="4093625" y="3485250"/>
            <a:ext cx="1032300" cy="9057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18"/>
          <p:cNvCxnSpPr>
            <a:stCxn id="320" idx="6"/>
            <a:endCxn id="325" idx="2"/>
          </p:cNvCxnSpPr>
          <p:nvPr/>
        </p:nvCxnSpPr>
        <p:spPr>
          <a:xfrm>
            <a:off x="4093625" y="4390950"/>
            <a:ext cx="1032300" cy="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18"/>
          <p:cNvCxnSpPr>
            <a:stCxn id="321" idx="6"/>
            <a:endCxn id="314" idx="2"/>
          </p:cNvCxnSpPr>
          <p:nvPr/>
        </p:nvCxnSpPr>
        <p:spPr>
          <a:xfrm>
            <a:off x="5738350" y="868750"/>
            <a:ext cx="1032300" cy="17067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18"/>
          <p:cNvCxnSpPr>
            <a:stCxn id="322" idx="6"/>
            <a:endCxn id="314" idx="2"/>
          </p:cNvCxnSpPr>
          <p:nvPr/>
        </p:nvCxnSpPr>
        <p:spPr>
          <a:xfrm>
            <a:off x="5738350" y="1724250"/>
            <a:ext cx="1032300" cy="8511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18"/>
          <p:cNvCxnSpPr>
            <a:stCxn id="324" idx="6"/>
            <a:endCxn id="314" idx="2"/>
          </p:cNvCxnSpPr>
          <p:nvPr/>
        </p:nvCxnSpPr>
        <p:spPr>
          <a:xfrm flipH="1" rot="10800000">
            <a:off x="5738350" y="2575250"/>
            <a:ext cx="1032300" cy="45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18"/>
          <p:cNvCxnSpPr>
            <a:stCxn id="323" idx="6"/>
            <a:endCxn id="314" idx="2"/>
          </p:cNvCxnSpPr>
          <p:nvPr/>
        </p:nvCxnSpPr>
        <p:spPr>
          <a:xfrm flipH="1" rot="10800000">
            <a:off x="5738350" y="2575450"/>
            <a:ext cx="1032300" cy="9099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18"/>
          <p:cNvCxnSpPr>
            <a:stCxn id="325" idx="6"/>
            <a:endCxn id="314" idx="2"/>
          </p:cNvCxnSpPr>
          <p:nvPr/>
        </p:nvCxnSpPr>
        <p:spPr>
          <a:xfrm flipH="1" rot="10800000">
            <a:off x="5738350" y="2575350"/>
            <a:ext cx="1032300" cy="1815600"/>
          </a:xfrm>
          <a:prstGeom prst="straightConnector1">
            <a:avLst/>
          </a:prstGeom>
          <a:noFill/>
          <a:ln cap="flat" cmpd="sng" w="9525">
            <a:solidFill>
              <a:srgbClr val="ADADA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18"/>
          <p:cNvCxnSpPr>
            <a:stCxn id="316" idx="0"/>
            <a:endCxn id="316" idx="4"/>
          </p:cNvCxnSpPr>
          <p:nvPr/>
        </p:nvCxnSpPr>
        <p:spPr>
          <a:xfrm>
            <a:off x="3787475" y="582400"/>
            <a:ext cx="0" cy="572700"/>
          </a:xfrm>
          <a:prstGeom prst="straightConnector1">
            <a:avLst/>
          </a:prstGeom>
          <a:noFill/>
          <a:ln cap="flat" cmpd="sng" w="19050">
            <a:solidFill>
              <a:srgbClr val="ADADA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18"/>
          <p:cNvCxnSpPr>
            <a:stCxn id="317" idx="0"/>
            <a:endCxn id="317" idx="4"/>
          </p:cNvCxnSpPr>
          <p:nvPr/>
        </p:nvCxnSpPr>
        <p:spPr>
          <a:xfrm>
            <a:off x="3787475" y="1437900"/>
            <a:ext cx="0" cy="572700"/>
          </a:xfrm>
          <a:prstGeom prst="straightConnector1">
            <a:avLst/>
          </a:prstGeom>
          <a:noFill/>
          <a:ln cap="flat" cmpd="sng" w="19050">
            <a:solidFill>
              <a:srgbClr val="ADADA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18"/>
          <p:cNvCxnSpPr>
            <a:stCxn id="319" idx="0"/>
            <a:endCxn id="319" idx="4"/>
          </p:cNvCxnSpPr>
          <p:nvPr/>
        </p:nvCxnSpPr>
        <p:spPr>
          <a:xfrm>
            <a:off x="3787475" y="2293400"/>
            <a:ext cx="0" cy="572700"/>
          </a:xfrm>
          <a:prstGeom prst="straightConnector1">
            <a:avLst/>
          </a:prstGeom>
          <a:noFill/>
          <a:ln cap="flat" cmpd="sng" w="19050">
            <a:solidFill>
              <a:srgbClr val="ADADA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18"/>
          <p:cNvCxnSpPr>
            <a:stCxn id="318" idx="0"/>
            <a:endCxn id="318" idx="4"/>
          </p:cNvCxnSpPr>
          <p:nvPr/>
        </p:nvCxnSpPr>
        <p:spPr>
          <a:xfrm>
            <a:off x="3787475" y="3199000"/>
            <a:ext cx="0" cy="572700"/>
          </a:xfrm>
          <a:prstGeom prst="straightConnector1">
            <a:avLst/>
          </a:prstGeom>
          <a:noFill/>
          <a:ln cap="flat" cmpd="sng" w="19050">
            <a:solidFill>
              <a:srgbClr val="ADADA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18"/>
          <p:cNvCxnSpPr>
            <a:stCxn id="320" idx="0"/>
            <a:endCxn id="320" idx="4"/>
          </p:cNvCxnSpPr>
          <p:nvPr/>
        </p:nvCxnSpPr>
        <p:spPr>
          <a:xfrm>
            <a:off x="3787475" y="4104600"/>
            <a:ext cx="0" cy="572700"/>
          </a:xfrm>
          <a:prstGeom prst="straightConnector1">
            <a:avLst/>
          </a:prstGeom>
          <a:noFill/>
          <a:ln cap="flat" cmpd="sng" w="19050">
            <a:solidFill>
              <a:srgbClr val="ADADA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18"/>
          <p:cNvCxnSpPr>
            <a:stCxn id="321" idx="0"/>
            <a:endCxn id="321" idx="4"/>
          </p:cNvCxnSpPr>
          <p:nvPr/>
        </p:nvCxnSpPr>
        <p:spPr>
          <a:xfrm>
            <a:off x="5432200" y="582400"/>
            <a:ext cx="0" cy="572700"/>
          </a:xfrm>
          <a:prstGeom prst="straightConnector1">
            <a:avLst/>
          </a:prstGeom>
          <a:noFill/>
          <a:ln cap="flat" cmpd="sng" w="19050">
            <a:solidFill>
              <a:srgbClr val="ADADA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18"/>
          <p:cNvCxnSpPr>
            <a:stCxn id="322" idx="0"/>
            <a:endCxn id="322" idx="4"/>
          </p:cNvCxnSpPr>
          <p:nvPr/>
        </p:nvCxnSpPr>
        <p:spPr>
          <a:xfrm>
            <a:off x="5432200" y="1437900"/>
            <a:ext cx="0" cy="572700"/>
          </a:xfrm>
          <a:prstGeom prst="straightConnector1">
            <a:avLst/>
          </a:prstGeom>
          <a:noFill/>
          <a:ln cap="flat" cmpd="sng" w="19050">
            <a:solidFill>
              <a:srgbClr val="ADADA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18"/>
          <p:cNvCxnSpPr>
            <a:stCxn id="324" idx="0"/>
            <a:endCxn id="324" idx="4"/>
          </p:cNvCxnSpPr>
          <p:nvPr/>
        </p:nvCxnSpPr>
        <p:spPr>
          <a:xfrm>
            <a:off x="5432200" y="2293400"/>
            <a:ext cx="0" cy="572700"/>
          </a:xfrm>
          <a:prstGeom prst="straightConnector1">
            <a:avLst/>
          </a:prstGeom>
          <a:noFill/>
          <a:ln cap="flat" cmpd="sng" w="19050">
            <a:solidFill>
              <a:srgbClr val="ADADA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18"/>
          <p:cNvCxnSpPr>
            <a:stCxn id="323" idx="0"/>
          </p:cNvCxnSpPr>
          <p:nvPr/>
        </p:nvCxnSpPr>
        <p:spPr>
          <a:xfrm>
            <a:off x="5432200" y="3199000"/>
            <a:ext cx="0" cy="572700"/>
          </a:xfrm>
          <a:prstGeom prst="straightConnector1">
            <a:avLst/>
          </a:prstGeom>
          <a:noFill/>
          <a:ln cap="flat" cmpd="sng" w="19050">
            <a:solidFill>
              <a:srgbClr val="ADADA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18"/>
          <p:cNvCxnSpPr>
            <a:stCxn id="325" idx="0"/>
            <a:endCxn id="325" idx="4"/>
          </p:cNvCxnSpPr>
          <p:nvPr/>
        </p:nvCxnSpPr>
        <p:spPr>
          <a:xfrm>
            <a:off x="5432200" y="4104600"/>
            <a:ext cx="0" cy="572700"/>
          </a:xfrm>
          <a:prstGeom prst="straightConnector1">
            <a:avLst/>
          </a:prstGeom>
          <a:noFill/>
          <a:ln cap="flat" cmpd="sng" w="19050">
            <a:solidFill>
              <a:srgbClr val="ADADA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{&quot;font&quot;:{&quot;color&quot;:&quot;#ffffff&quot;,&quot;family&quot;:&quot;Arial&quot;,&quot;size&quot;:12},&quot;backgroundColor&quot;:&quot;#212121&quot;,&quot;aid&quot;:null,&quot;backgroundColorModified&quot;:null,&quot;id&quot;:&quot;1&quot;,&quot;code&quot;:&quot;$$\\Sigma$$&quot;,&quot;type&quot;:&quot;$$&quot;,&quot;ts&quot;:1646281059671,&quot;cs&quot;:&quot;SeramzqRS9JBWFHuLyeBog==&quot;,&quot;size&quot;:{&quot;width&quot;:11.666666666666666,&quot;height&quot;:12.833333333333334}}" id="381" name="Google Shape;3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813" y="731663"/>
            <a:ext cx="249250" cy="2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ffffff&quot;,&quot;family&quot;:&quot;Arial&quot;,&quot;size&quot;:12},&quot;backgroundColor&quot;:&quot;#212121&quot;,&quot;aid&quot;:null,&quot;backgroundColorModified&quot;:null,&quot;id&quot;:&quot;1&quot;,&quot;code&quot;:&quot;$$\\Sigma$$&quot;,&quot;type&quot;:&quot;$$&quot;,&quot;ts&quot;:1646281059671,&quot;cs&quot;:&quot;SeramzqRS9JBWFHuLyeBog==&quot;,&quot;size&quot;:{&quot;width&quot;:11.666666666666666,&quot;height&quot;:12.833333333333334}}" id="382" name="Google Shape;3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800" y="1587150"/>
            <a:ext cx="249250" cy="2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ffffff&quot;,&quot;family&quot;:&quot;Arial&quot;,&quot;size&quot;:12},&quot;backgroundColor&quot;:&quot;#212121&quot;,&quot;aid&quot;:null,&quot;backgroundColorModified&quot;:null,&quot;id&quot;:&quot;1&quot;,&quot;code&quot;:&quot;$$\\Sigma$$&quot;,&quot;type&quot;:&quot;$$&quot;,&quot;ts&quot;:1646281059671,&quot;cs&quot;:&quot;SeramzqRS9JBWFHuLyeBog==&quot;,&quot;size&quot;:{&quot;width&quot;:11.666666666666666,&quot;height&quot;:12.833333333333334}}" id="383" name="Google Shape;3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813" y="2467713"/>
            <a:ext cx="249250" cy="2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ffffff&quot;,&quot;family&quot;:&quot;Arial&quot;,&quot;size&quot;:12},&quot;backgroundColor&quot;:&quot;#212121&quot;,&quot;aid&quot;:null,&quot;backgroundColorModified&quot;:null,&quot;id&quot;:&quot;1&quot;,&quot;code&quot;:&quot;$$\\Sigma$$&quot;,&quot;type&quot;:&quot;$$&quot;,&quot;ts&quot;:1646281059671,&quot;cs&quot;:&quot;SeramzqRS9JBWFHuLyeBog==&quot;,&quot;size&quot;:{&quot;width&quot;:11.666666666666666,&quot;height&quot;:12.833333333333334}}" id="384" name="Google Shape;3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788" y="3348250"/>
            <a:ext cx="249250" cy="2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ffffff&quot;,&quot;family&quot;:&quot;Arial&quot;,&quot;size&quot;:12},&quot;backgroundColor&quot;:&quot;#212121&quot;,&quot;aid&quot;:null,&quot;backgroundColorModified&quot;:null,&quot;id&quot;:&quot;1&quot;,&quot;code&quot;:&quot;$$\\Sigma$$&quot;,&quot;type&quot;:&quot;$$&quot;,&quot;ts&quot;:1646281059671,&quot;cs&quot;:&quot;SeramzqRS9JBWFHuLyeBog==&quot;,&quot;size&quot;:{&quot;width&quot;:11.666666666666666,&quot;height&quot;:12.833333333333334}}" id="385" name="Google Shape;3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800" y="4253850"/>
            <a:ext cx="249250" cy="27417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18"/>
          <p:cNvSpPr txBox="1"/>
          <p:nvPr/>
        </p:nvSpPr>
        <p:spPr>
          <a:xfrm>
            <a:off x="3759050" y="597000"/>
            <a:ext cx="35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EEEEE"/>
                </a:solidFill>
              </a:rPr>
              <a:t>R</a:t>
            </a:r>
            <a:endParaRPr sz="2100">
              <a:solidFill>
                <a:srgbClr val="EEEEEE"/>
              </a:solidFill>
            </a:endParaRPr>
          </a:p>
        </p:txBody>
      </p:sp>
      <p:sp>
        <p:nvSpPr>
          <p:cNvPr id="387" name="Google Shape;387;p18"/>
          <p:cNvSpPr txBox="1"/>
          <p:nvPr/>
        </p:nvSpPr>
        <p:spPr>
          <a:xfrm>
            <a:off x="3744750" y="4104600"/>
            <a:ext cx="35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EEEEE"/>
                </a:solidFill>
              </a:rPr>
              <a:t>R</a:t>
            </a:r>
            <a:endParaRPr sz="2100">
              <a:solidFill>
                <a:srgbClr val="EEEEEE"/>
              </a:solidFill>
            </a:endParaRPr>
          </a:p>
        </p:txBody>
      </p:sp>
      <p:sp>
        <p:nvSpPr>
          <p:cNvPr id="388" name="Google Shape;388;p18"/>
          <p:cNvSpPr txBox="1"/>
          <p:nvPr/>
        </p:nvSpPr>
        <p:spPr>
          <a:xfrm>
            <a:off x="3744750" y="3231400"/>
            <a:ext cx="35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EEEEE"/>
                </a:solidFill>
              </a:rPr>
              <a:t>R</a:t>
            </a:r>
            <a:endParaRPr sz="2100">
              <a:solidFill>
                <a:srgbClr val="EEEEEE"/>
              </a:solidFill>
            </a:endParaRPr>
          </a:p>
        </p:txBody>
      </p:sp>
      <p:sp>
        <p:nvSpPr>
          <p:cNvPr id="389" name="Google Shape;389;p18"/>
          <p:cNvSpPr txBox="1"/>
          <p:nvPr/>
        </p:nvSpPr>
        <p:spPr>
          <a:xfrm>
            <a:off x="3744750" y="2334650"/>
            <a:ext cx="35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EEEEE"/>
                </a:solidFill>
              </a:rPr>
              <a:t>R</a:t>
            </a:r>
            <a:endParaRPr sz="2100">
              <a:solidFill>
                <a:srgbClr val="EEEEEE"/>
              </a:solidFill>
            </a:endParaRPr>
          </a:p>
        </p:txBody>
      </p:sp>
      <p:sp>
        <p:nvSpPr>
          <p:cNvPr id="390" name="Google Shape;390;p18"/>
          <p:cNvSpPr txBox="1"/>
          <p:nvPr/>
        </p:nvSpPr>
        <p:spPr>
          <a:xfrm>
            <a:off x="3744738" y="1470300"/>
            <a:ext cx="35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EEEEE"/>
                </a:solidFill>
              </a:rPr>
              <a:t>R</a:t>
            </a:r>
            <a:endParaRPr sz="2100">
              <a:solidFill>
                <a:srgbClr val="EEEEEE"/>
              </a:solidFill>
            </a:endParaRPr>
          </a:p>
        </p:txBody>
      </p:sp>
      <p:sp>
        <p:nvSpPr>
          <p:cNvPr id="391" name="Google Shape;391;p18"/>
          <p:cNvSpPr txBox="1"/>
          <p:nvPr/>
        </p:nvSpPr>
        <p:spPr>
          <a:xfrm>
            <a:off x="5378950" y="647200"/>
            <a:ext cx="35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EEEEE"/>
                </a:solidFill>
              </a:rPr>
              <a:t>R</a:t>
            </a:r>
            <a:endParaRPr sz="2100">
              <a:solidFill>
                <a:srgbClr val="EEEEEE"/>
              </a:solidFill>
            </a:endParaRPr>
          </a:p>
        </p:txBody>
      </p:sp>
      <p:sp>
        <p:nvSpPr>
          <p:cNvPr id="392" name="Google Shape;392;p18"/>
          <p:cNvSpPr txBox="1"/>
          <p:nvPr/>
        </p:nvSpPr>
        <p:spPr>
          <a:xfrm>
            <a:off x="5378950" y="1470300"/>
            <a:ext cx="35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EEEEE"/>
                </a:solidFill>
              </a:rPr>
              <a:t>R</a:t>
            </a:r>
            <a:endParaRPr sz="2100">
              <a:solidFill>
                <a:srgbClr val="EEEEEE"/>
              </a:solidFill>
            </a:endParaRPr>
          </a:p>
        </p:txBody>
      </p:sp>
      <p:sp>
        <p:nvSpPr>
          <p:cNvPr id="393" name="Google Shape;393;p18"/>
          <p:cNvSpPr txBox="1"/>
          <p:nvPr/>
        </p:nvSpPr>
        <p:spPr>
          <a:xfrm>
            <a:off x="5337813" y="2350850"/>
            <a:ext cx="35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EEEEE"/>
                </a:solidFill>
              </a:rPr>
              <a:t>R</a:t>
            </a:r>
            <a:endParaRPr sz="2100">
              <a:solidFill>
                <a:srgbClr val="EEEEEE"/>
              </a:solidFill>
            </a:endParaRPr>
          </a:p>
        </p:txBody>
      </p:sp>
      <p:sp>
        <p:nvSpPr>
          <p:cNvPr id="394" name="Google Shape;394;p18"/>
          <p:cNvSpPr txBox="1"/>
          <p:nvPr/>
        </p:nvSpPr>
        <p:spPr>
          <a:xfrm>
            <a:off x="5378950" y="3231400"/>
            <a:ext cx="35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EEEEE"/>
                </a:solidFill>
              </a:rPr>
              <a:t>R</a:t>
            </a:r>
            <a:endParaRPr sz="2100">
              <a:solidFill>
                <a:srgbClr val="EEEEEE"/>
              </a:solidFill>
            </a:endParaRPr>
          </a:p>
        </p:txBody>
      </p:sp>
      <p:sp>
        <p:nvSpPr>
          <p:cNvPr id="395" name="Google Shape;395;p18"/>
          <p:cNvSpPr txBox="1"/>
          <p:nvPr/>
        </p:nvSpPr>
        <p:spPr>
          <a:xfrm>
            <a:off x="5378950" y="4104600"/>
            <a:ext cx="35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EEEEE"/>
                </a:solidFill>
              </a:rPr>
              <a:t>R</a:t>
            </a:r>
            <a:endParaRPr sz="2100">
              <a:solidFill>
                <a:srgbClr val="EEEEEE"/>
              </a:solidFill>
            </a:endParaRPr>
          </a:p>
        </p:txBody>
      </p:sp>
      <p:pic>
        <p:nvPicPr>
          <p:cNvPr descr="{&quot;font&quot;:{&quot;color&quot;:&quot;#ffffff&quot;,&quot;family&quot;:&quot;Arial&quot;,&quot;size&quot;:12},&quot;backgroundColor&quot;:&quot;#212121&quot;,&quot;aid&quot;:null,&quot;backgroundColorModified&quot;:null,&quot;id&quot;:&quot;1&quot;,&quot;code&quot;:&quot;$$\\Sigma$$&quot;,&quot;type&quot;:&quot;$$&quot;,&quot;ts&quot;:1646281059671,&quot;cs&quot;:&quot;SeramzqRS9JBWFHuLyeBog==&quot;,&quot;size&quot;:{&quot;width&quot;:11.666666666666666,&quot;height&quot;:12.833333333333334}}" id="396" name="Google Shape;3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425" y="722813"/>
            <a:ext cx="249250" cy="2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ffffff&quot;,&quot;family&quot;:&quot;Arial&quot;,&quot;size&quot;:12},&quot;backgroundColor&quot;:&quot;#212121&quot;,&quot;aid&quot;:null,&quot;backgroundColorModified&quot;:null,&quot;id&quot;:&quot;1&quot;,&quot;code&quot;:&quot;$$\\Sigma$$&quot;,&quot;type&quot;:&quot;$$&quot;,&quot;ts&quot;:1646281059671,&quot;cs&quot;:&quot;SeramzqRS9JBWFHuLyeBog==&quot;,&quot;size&quot;:{&quot;width&quot;:11.666666666666666,&quot;height&quot;:12.833333333333334}}" id="397" name="Google Shape;3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425" y="1587150"/>
            <a:ext cx="249250" cy="2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ffffff&quot;,&quot;family&quot;:&quot;Arial&quot;,&quot;size&quot;:12},&quot;backgroundColor&quot;:&quot;#212121&quot;,&quot;aid&quot;:null,&quot;backgroundColorModified&quot;:null,&quot;id&quot;:&quot;1&quot;,&quot;code&quot;:&quot;$$\\Sigma$$&quot;,&quot;type&quot;:&quot;$$&quot;,&quot;ts&quot;:1646281059671,&quot;cs&quot;:&quot;SeramzqRS9JBWFHuLyeBog==&quot;,&quot;size&quot;:{&quot;width&quot;:11.666666666666666,&quot;height&quot;:12.833333333333334}}" id="398" name="Google Shape;3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425" y="2451500"/>
            <a:ext cx="249250" cy="2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ffffff&quot;,&quot;family&quot;:&quot;Arial&quot;,&quot;size&quot;:12},&quot;backgroundColor&quot;:&quot;#212121&quot;,&quot;aid&quot;:null,&quot;backgroundColorModified&quot;:null,&quot;id&quot;:&quot;1&quot;,&quot;code&quot;:&quot;$$\\Sigma$$&quot;,&quot;type&quot;:&quot;$$&quot;,&quot;ts&quot;:1646281059671,&quot;cs&quot;:&quot;SeramzqRS9JBWFHuLyeBog==&quot;,&quot;size&quot;:{&quot;width&quot;:11.666666666666666,&quot;height&quot;:12.833333333333334}}" id="399" name="Google Shape;3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425" y="3344575"/>
            <a:ext cx="249250" cy="2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ffffff&quot;,&quot;family&quot;:&quot;Arial&quot;,&quot;size&quot;:12},&quot;backgroundColor&quot;:&quot;#212121&quot;,&quot;aid&quot;:null,&quot;backgroundColorModified&quot;:null,&quot;id&quot;:&quot;1&quot;,&quot;code&quot;:&quot;$$\\Sigma$$&quot;,&quot;type&quot;:&quot;$$&quot;,&quot;ts&quot;:1646281059671,&quot;cs&quot;:&quot;SeramzqRS9JBWFHuLyeBog==&quot;,&quot;size&quot;:{&quot;width&quot;:11.666666666666666,&quot;height&quot;:12.833333333333334}}" id="400" name="Google Shape;4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425" y="4253850"/>
            <a:ext cx="249250" cy="27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ffffff&quot;,&quot;family&quot;:&quot;Arial&quot;,&quot;size&quot;:12},&quot;backgroundColor&quot;:&quot;#212121&quot;,&quot;aid&quot;:null,&quot;backgroundColorModified&quot;:null,&quot;id&quot;:&quot;1&quot;,&quot;code&quot;:&quot;$$\\Sigma$$&quot;,&quot;type&quot;:&quot;$$&quot;,&quot;ts&quot;:1646281059671,&quot;cs&quot;:&quot;SeramzqRS9JBWFHuLyeBog==&quot;,&quot;size&quot;:{&quot;width&quot;:11.666666666666666,&quot;height&quot;:12.833333333333334}}" id="401" name="Google Shape;4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7025" y="2438288"/>
            <a:ext cx="249250" cy="2741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18"/>
          <p:cNvSpPr txBox="1"/>
          <p:nvPr/>
        </p:nvSpPr>
        <p:spPr>
          <a:xfrm>
            <a:off x="7176100" y="2627525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8"/>
          <p:cNvSpPr txBox="1"/>
          <p:nvPr/>
        </p:nvSpPr>
        <p:spPr>
          <a:xfrm>
            <a:off x="1088000" y="1562625"/>
            <a:ext cx="80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Age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404" name="Google Shape;404;p18"/>
          <p:cNvSpPr txBox="1"/>
          <p:nvPr/>
        </p:nvSpPr>
        <p:spPr>
          <a:xfrm>
            <a:off x="1034700" y="2344500"/>
            <a:ext cx="80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Kms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405" name="Google Shape;405;p18"/>
          <p:cNvSpPr txBox="1"/>
          <p:nvPr/>
        </p:nvSpPr>
        <p:spPr>
          <a:xfrm>
            <a:off x="1002575" y="3073250"/>
            <a:ext cx="80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Fuel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406" name="Google Shape;406;p18"/>
          <p:cNvSpPr txBox="1"/>
          <p:nvPr/>
        </p:nvSpPr>
        <p:spPr>
          <a:xfrm>
            <a:off x="7784400" y="1834350"/>
            <a:ext cx="80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Price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407" name="Google Shape;407;p18"/>
          <p:cNvSpPr txBox="1"/>
          <p:nvPr/>
        </p:nvSpPr>
        <p:spPr>
          <a:xfrm>
            <a:off x="547775" y="1577925"/>
            <a:ext cx="43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D9EEB"/>
                </a:solidFill>
              </a:rPr>
              <a:t>8</a:t>
            </a:r>
            <a:endParaRPr sz="1600">
              <a:solidFill>
                <a:srgbClr val="6D9EEB"/>
              </a:solidFill>
            </a:endParaRPr>
          </a:p>
        </p:txBody>
      </p:sp>
      <p:sp>
        <p:nvSpPr>
          <p:cNvPr id="408" name="Google Shape;408;p18"/>
          <p:cNvSpPr txBox="1"/>
          <p:nvPr/>
        </p:nvSpPr>
        <p:spPr>
          <a:xfrm>
            <a:off x="284350" y="2389300"/>
            <a:ext cx="801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D9EEB"/>
                </a:solidFill>
              </a:rPr>
              <a:t>27000</a:t>
            </a:r>
            <a:endParaRPr sz="1600">
              <a:solidFill>
                <a:srgbClr val="6D9EEB"/>
              </a:solidFill>
            </a:endParaRPr>
          </a:p>
        </p:txBody>
      </p:sp>
      <p:sp>
        <p:nvSpPr>
          <p:cNvPr id="409" name="Google Shape;409;p18"/>
          <p:cNvSpPr txBox="1"/>
          <p:nvPr/>
        </p:nvSpPr>
        <p:spPr>
          <a:xfrm>
            <a:off x="284350" y="3104313"/>
            <a:ext cx="801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D9EEB"/>
                </a:solidFill>
              </a:rPr>
              <a:t>Petrol</a:t>
            </a:r>
            <a:endParaRPr sz="1600">
              <a:solidFill>
                <a:srgbClr val="6D9EEB"/>
              </a:solidFill>
            </a:endParaRPr>
          </a:p>
        </p:txBody>
      </p:sp>
      <p:sp>
        <p:nvSpPr>
          <p:cNvPr id="410" name="Google Shape;410;p18"/>
          <p:cNvSpPr txBox="1"/>
          <p:nvPr/>
        </p:nvSpPr>
        <p:spPr>
          <a:xfrm>
            <a:off x="7969050" y="2356200"/>
            <a:ext cx="43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D9EEB"/>
                </a:solidFill>
              </a:rPr>
              <a:t>5</a:t>
            </a:r>
            <a:endParaRPr sz="1600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