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e66eb7b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e66eb7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eeccb3ff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eeccb3ff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eeccb3ff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eeccb3ff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eeccb3ff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eeccb3ff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ccb3ff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eeccb3ff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eeccb3ff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eeccb3ff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eeccb3ff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eeccb3ff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eeccb3f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eeccb3f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eeccb3ff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eeccb3ff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eccb3ff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eccb3ff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Not-zero centered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458675" cy="17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075" y="3320750"/>
            <a:ext cx="47883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Function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87" y="1152475"/>
            <a:ext cx="50167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25" y="1943258"/>
            <a:ext cx="186150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25" y="2972058"/>
            <a:ext cx="186150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425" y="4000858"/>
            <a:ext cx="186150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2,&quot;family&quot;:&quot;Arial&quot;,&quot;color&quot;:&quot;#ffffff&quot;},&quot;type&quot;:&quot;$$&quot;,&quot;aid&quot;:null,&quot;backgroundColorModified&quot;:null,&quot;id&quot;:&quot;1&quot;,&quot;code&quot;:&quot;$$\\Sigma$$&quot;,&quot;backgroundColor&quot;:&quot;#212121&quot;,&quot;ts&quot;:1642559310559,&quot;cs&quot;:&quot;Q0k0pipGhUGqj3ErIBgYqw==&quot;,&quot;size&quot;:{&quot;width&quot;:11.666666666666666,&quot;height&quot;:12.833333333333334}}"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475" y="2972058"/>
            <a:ext cx="186150" cy="20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3994125" y="1666600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>
            <a:off x="3994125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3994125" y="37009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629450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9" y="201953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9" y="2998562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9679" y="397758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273" y="2972064"/>
            <a:ext cx="251195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6680800" y="445025"/>
            <a:ext cx="2083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Inputs: [1,0]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Weights-1: [[1,2],</a:t>
            </a:r>
            <a:endParaRPr sz="1500">
              <a:solidFill>
                <a:schemeClr val="accent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[2,3],</a:t>
            </a:r>
            <a:endParaRPr sz="1500">
              <a:solidFill>
                <a:schemeClr val="accent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[3,4]]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Weights-2: [1,2,3]</a:t>
            </a:r>
            <a:endParaRPr sz="1500">
              <a:solidFill>
                <a:schemeClr val="accent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069800" y="2225750"/>
            <a:ext cx="34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1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069800" y="3476750"/>
            <a:ext cx="34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0</a:t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22860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7575" y="1152482"/>
            <a:ext cx="4651600" cy="3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22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689450" y="8764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172225" y="689625"/>
            <a:ext cx="1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A86E8"/>
                </a:solidFill>
              </a:rPr>
              <a:t>exp(-x)</a:t>
            </a:r>
            <a:endParaRPr b="1" sz="1700">
              <a:solidFill>
                <a:srgbClr val="4A86E8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091800" y="853300"/>
            <a:ext cx="100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exp(x)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00" y="784575"/>
            <a:ext cx="7433550" cy="32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4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87" y="1152475"/>
            <a:ext cx="5016730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>
            <a:off x="3994125" y="1666600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3994125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3994125" y="37009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0"/>
          <p:cNvCxnSpPr/>
          <p:nvPr/>
        </p:nvCxnSpPr>
        <p:spPr>
          <a:xfrm>
            <a:off x="5629450" y="2672138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79" y="201953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79" y="2998562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679" y="3977587"/>
            <a:ext cx="186150" cy="151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family&quot;:&quot;Arial&quot;,&quot;color&quot;:&quot;#ADADAD&quot;,&quot;size&quot;:18},&quot;backgroundColorModified&quot;:null,&quot;aid&quot;:null,&quot;type&quot;:&quot;$$&quot;,&quot;code&quot;:&quot;$$\\sigma$$&quot;,&quot;id&quot;:&quot;2&quot;,&quot;ts&quot;:1642559435732,&quot;cs&quot;:&quot;TEHsOlC0qUMbkCBFVfC6/w==&quot;,&quot;size&quot;:{&quot;width&quot;:15.333333333333334,&quot;height&quot;:12.5}}"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273" y="2972064"/>
            <a:ext cx="251195" cy="2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054550" y="22104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054550" y="3411675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0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649425" y="18380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649425" y="2855225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2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649425" y="3849150"/>
            <a:ext cx="34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3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172225" y="2843600"/>
            <a:ext cx="45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14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289950" y="1494200"/>
            <a:ext cx="7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0" y="4276713"/>
            <a:ext cx="22860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875" y="879975"/>
            <a:ext cx="6081175" cy="41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4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