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B234AB-0CF0-44AA-849B-4EAC8666D00C}">
  <a:tblStyle styleId="{83B234AB-0CF0-44AA-849B-4EAC8666D0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f1aeb53e9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f1aeb53e9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f1aeb53e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f1aeb53e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0f1aeb53e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0f1aeb53e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0f1aeb53e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0f1aeb53e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0f1aeb53e9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0f1aeb53e9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0f1aeb53e9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0f1aeb53e9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f1aeb53e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f1aeb53e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0f1aeb53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0f1aeb53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f1aeb53e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f1aeb53e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f1aeb53e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f1aeb53e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5" Type="http://schemas.openxmlformats.org/officeDocument/2006/relationships/image" Target="../media/image11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4.png"/><Relationship Id="rId9" Type="http://schemas.openxmlformats.org/officeDocument/2006/relationships/image" Target="../media/image22.png"/><Relationship Id="rId5" Type="http://schemas.openxmlformats.org/officeDocument/2006/relationships/image" Target="../media/image7.png"/><Relationship Id="rId6" Type="http://schemas.openxmlformats.org/officeDocument/2006/relationships/image" Target="../media/image16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Drawbacks</a:t>
            </a:r>
            <a:endParaRPr/>
          </a:p>
        </p:txBody>
      </p:sp>
      <p:sp>
        <p:nvSpPr>
          <p:cNvPr id="142" name="Google Shape;14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Computationally expensive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Used for only output layers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Vanishing Gradient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0-centered function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Implementation</a:t>
            </a:r>
            <a:endParaRPr/>
          </a:p>
        </p:txBody>
      </p:sp>
      <p:pic>
        <p:nvPicPr>
          <p:cNvPr id="148" name="Google Shape;14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450" y="1294050"/>
            <a:ext cx="3218750" cy="15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Softmax Activation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For Nerds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159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Multi-class classification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4270" l="0" r="0" t="-4270"/>
          <a:stretch/>
        </p:blipFill>
        <p:spPr>
          <a:xfrm>
            <a:off x="1698538" y="732650"/>
            <a:ext cx="5746924" cy="4125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Range - [0,1]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Sum of outputs = 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5900" y="1152475"/>
            <a:ext cx="3416400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5904975" y="1623500"/>
            <a:ext cx="73332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FF0000"/>
                </a:solidFill>
              </a:rPr>
              <a:t>exp</a:t>
            </a:r>
            <a:endParaRPr b="1" sz="1700">
              <a:solidFill>
                <a:srgbClr val="FF0000"/>
              </a:solidFill>
            </a:endParaRPr>
          </a:p>
        </p:txBody>
      </p:sp>
      <p:graphicFrame>
        <p:nvGraphicFramePr>
          <p:cNvPr id="81" name="Google Shape;81;p17"/>
          <p:cNvGraphicFramePr/>
          <p:nvPr/>
        </p:nvGraphicFramePr>
        <p:xfrm>
          <a:off x="541575" y="1831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{83B234AB-0CF0-44AA-849B-4EAC8666D00C}</a:tableStyleId>
              </a:tblPr>
              <a:tblGrid>
                <a:gridCol w="908200"/>
                <a:gridCol w="908200"/>
                <a:gridCol w="908200"/>
                <a:gridCol w="908200"/>
              </a:tblGrid>
              <a:tr h="365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X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-inf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0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inf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579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exp(x)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0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1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accent2"/>
                          </a:solidFill>
                        </a:rPr>
                        <a:t>inf</a:t>
                      </a:r>
                      <a:endParaRPr b="1" sz="1700">
                        <a:solidFill>
                          <a:schemeClr val="accent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 rotWithShape="1">
          <a:blip r:embed="rId3">
            <a:alphaModFix/>
          </a:blip>
          <a:srcRect b="4270" l="0" r="0" t="-4270"/>
          <a:stretch/>
        </p:blipFill>
        <p:spPr>
          <a:xfrm>
            <a:off x="146901" y="244150"/>
            <a:ext cx="6324149" cy="4540174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5640725" y="19714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</a:t>
            </a:r>
            <a:endParaRPr b="1"/>
          </a:p>
        </p:txBody>
      </p:sp>
      <p:sp>
        <p:nvSpPr>
          <p:cNvPr id="88" name="Google Shape;88;p18"/>
          <p:cNvSpPr txBox="1"/>
          <p:nvPr/>
        </p:nvSpPr>
        <p:spPr>
          <a:xfrm>
            <a:off x="5640725" y="23716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</a:t>
            </a:r>
            <a:endParaRPr b="1"/>
          </a:p>
        </p:txBody>
      </p:sp>
      <p:sp>
        <p:nvSpPr>
          <p:cNvPr id="89" name="Google Shape;89;p18"/>
          <p:cNvSpPr txBox="1"/>
          <p:nvPr/>
        </p:nvSpPr>
        <p:spPr>
          <a:xfrm>
            <a:off x="5640725" y="2771850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5</a:t>
            </a:r>
            <a:endParaRPr b="1"/>
          </a:p>
        </p:txBody>
      </p:sp>
      <p:sp>
        <p:nvSpPr>
          <p:cNvPr id="90" name="Google Shape;90;p18"/>
          <p:cNvSpPr txBox="1"/>
          <p:nvPr/>
        </p:nvSpPr>
        <p:spPr>
          <a:xfrm>
            <a:off x="5640725" y="3230075"/>
            <a:ext cx="301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1</a:t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775" y="149850"/>
            <a:ext cx="2562225" cy="952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3079975" y="402900"/>
            <a:ext cx="2298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</a:rPr>
              <a:t>K - number of classes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4475" y="1415875"/>
            <a:ext cx="7581451" cy="35345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784475" y="1415875"/>
            <a:ext cx="1363500" cy="2232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197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sp>
        <p:nvSpPr>
          <p:cNvPr id="104" name="Google Shape;104;p20"/>
          <p:cNvSpPr/>
          <p:nvPr/>
        </p:nvSpPr>
        <p:spPr>
          <a:xfrm>
            <a:off x="1388125" y="1487275"/>
            <a:ext cx="4710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0"/>
          <p:cNvSpPr/>
          <p:nvPr/>
        </p:nvSpPr>
        <p:spPr>
          <a:xfrm>
            <a:off x="1388125" y="2308950"/>
            <a:ext cx="4710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0"/>
          <p:cNvSpPr/>
          <p:nvPr/>
        </p:nvSpPr>
        <p:spPr>
          <a:xfrm>
            <a:off x="1388125" y="3130625"/>
            <a:ext cx="471000" cy="4833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 txBox="1"/>
          <p:nvPr/>
        </p:nvSpPr>
        <p:spPr>
          <a:xfrm>
            <a:off x="1388125" y="1487275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Z1</a:t>
            </a:r>
            <a:endParaRPr/>
          </a:p>
        </p:txBody>
      </p:sp>
      <p:sp>
        <p:nvSpPr>
          <p:cNvPr id="108" name="Google Shape;108;p20"/>
          <p:cNvSpPr txBox="1"/>
          <p:nvPr/>
        </p:nvSpPr>
        <p:spPr>
          <a:xfrm>
            <a:off x="1388125" y="2350500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Z2</a:t>
            </a:r>
            <a:endParaRPr/>
          </a:p>
        </p:txBody>
      </p:sp>
      <p:sp>
        <p:nvSpPr>
          <p:cNvPr id="109" name="Google Shape;109;p20"/>
          <p:cNvSpPr txBox="1"/>
          <p:nvPr/>
        </p:nvSpPr>
        <p:spPr>
          <a:xfrm>
            <a:off x="1388125" y="3213725"/>
            <a:ext cx="47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Z3</a:t>
            </a:r>
            <a:endParaRPr/>
          </a:p>
        </p:txBody>
      </p:sp>
      <p:cxnSp>
        <p:nvCxnSpPr>
          <p:cNvPr id="110" name="Google Shape;110;p20"/>
          <p:cNvCxnSpPr>
            <a:stCxn id="107" idx="3"/>
          </p:cNvCxnSpPr>
          <p:nvPr/>
        </p:nvCxnSpPr>
        <p:spPr>
          <a:xfrm flipH="1" rot="10800000">
            <a:off x="1859125" y="1685575"/>
            <a:ext cx="433800" cy="1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p20"/>
          <p:cNvCxnSpPr/>
          <p:nvPr/>
        </p:nvCxnSpPr>
        <p:spPr>
          <a:xfrm flipH="1" rot="10800000">
            <a:off x="1859125" y="2549700"/>
            <a:ext cx="433800" cy="1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p20"/>
          <p:cNvCxnSpPr/>
          <p:nvPr/>
        </p:nvCxnSpPr>
        <p:spPr>
          <a:xfrm flipH="1" rot="10800000">
            <a:off x="1859125" y="3413825"/>
            <a:ext cx="433800" cy="18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{&quot;type&quot;:&quot;$$&quot;,&quot;code&quot;:&quot;$$S\\left(z1\\right)\\,=\\frac{e^{z1}}{e^{z1}+e^{z2}+e^{z3}}$$&quot;,&quot;id&quot;:&quot;1&quot;,&quot;aid&quot;:null,&quot;font&quot;:{&quot;family&quot;:&quot;Arial&quot;,&quot;color&quot;:&quot;#ffffff&quot;,&quot;size&quot;:12},&quot;backgroundColorModified&quot;:null,&quot;backgroundColor&quot;:&quot;#212121&quot;,&quot;ts&quot;:1642663726368,&quot;cs&quot;:&quot;vCFj6Sla2KSWrGOcqnMx2Q==&quot;,&quot;size&quot;:{&quot;width&quot;:191.5,&quot;height&quot;:43.5}}"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27850" y="1480200"/>
            <a:ext cx="1824038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S\\left(z2\\right)\\,=\\frac{e^{z2}}{e^{z1}+e^{z2}+e^{z3}}$$&quot;,&quot;id&quot;:&quot;1&quot;,&quot;type&quot;:&quot;$$&quot;,&quot;font&quot;:{&quot;size&quot;:12,&quot;color&quot;:&quot;#ffffff&quot;,&quot;family&quot;:&quot;Arial&quot;},&quot;backgroundColor&quot;:&quot;#212121&quot;,&quot;backgroundColorModified&quot;:false,&quot;aid&quot;:null,&quot;ts&quot;:1642663843498,&quot;cs&quot;:&quot;5L8Y6+SeKpb6jEalq2h2yQ==&quot;,&quot;size&quot;:{&quot;width&quot;:191.5,&quot;height&quot;:43.5}}"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7850" y="2343425"/>
            <a:ext cx="1824038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backgroundColor&quot;:&quot;#212121&quot;,&quot;code&quot;:&quot;$$S\\left(z3\\right)\\,=\\frac{e^{z3}}{e^{z1}+e^{z2}+e^{z3}}$$&quot;,&quot;font&quot;:{&quot;size&quot;:12,&quot;color&quot;:&quot;#ffffff&quot;,&quot;family&quot;:&quot;Arial&quot;},&quot;type&quot;:&quot;$$&quot;,&quot;backgroundColorModified&quot;:false,&quot;id&quot;:&quot;1&quot;,&quot;ts&quot;:1642663869535,&quot;cs&quot;:&quot;pgGjQyReIZR2FQuwbh7bww==&quot;,&quot;size&quot;:{&quot;width&quot;:191.5,&quot;height&quot;:43.5}}" id="115" name="Google Shape;115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27850" y="3206650"/>
            <a:ext cx="1824038" cy="4143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&quot;:&quot;#212121&quot;,&quot;id&quot;:&quot;2&quot;,&quot;code&quot;:&quot;$$\\frac{\\partial S\\left(z1\\right)}{\\partial z1}$$&quot;,&quot;type&quot;:&quot;$$&quot;,&quot;backgroundColorModified&quot;:null,&quot;aid&quot;:null,&quot;font&quot;:{&quot;family&quot;:&quot;Arial&quot;,&quot;size&quot;:12,&quot;color&quot;:&quot;#ffffff&quot;},&quot;ts&quot;:1642664134048,&quot;cs&quot;:&quot;fNVEALKJCHmQrbs8xvC0GA==&quot;,&quot;size&quot;:{&quot;width&quot;:59.333333333333336,&quot;height&quot;:40.833333333333336}}" id="116" name="Google Shape;116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76750" y="153445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aid&quot;:null,&quot;type&quot;:&quot;$$&quot;,&quot;code&quot;:&quot;$$\\frac{\\partial S\\left(z1\\right)}{\\partial z2}$$&quot;,&quot;backgroundColor&quot;:&quot;#212121&quot;,&quot;font&quot;:{&quot;family&quot;:&quot;Arial&quot;,&quot;color&quot;:&quot;#ffffff&quot;,&quot;size&quot;:12},&quot;id&quot;:&quot;2&quot;,&quot;backgroundColorModified&quot;:false,&quot;ts&quot;:1642664281083,&quot;cs&quot;:&quot;4G1EjXkZnO/ydBFbEjFJBw==&quot;,&quot;size&quot;:{&quot;width&quot;:59.333333333333336,&quot;height&quot;:40.833333333333336}}" id="117" name="Google Shape;117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298425" y="153445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backgroundColor&quot;:&quot;#212121&quot;,&quot;aid&quot;:null,&quot;code&quot;:&quot;$$\\frac{\\partial S\\left(z1\\right)}{\\partial z3}$$&quot;,&quot;font&quot;:{&quot;size&quot;:12,&quot;family&quot;:&quot;Arial&quot;,&quot;color&quot;:&quot;#ffffff&quot;},&quot;type&quot;:&quot;$$&quot;,&quot;backgroundColorModified&quot;:false,&quot;ts&quot;:1642664301595,&quot;cs&quot;:&quot;dWQ31hvWYmcQ03dDoc8WIw==&quot;,&quot;size&quot;:{&quot;width&quot;:59.333333333333336,&quot;height&quot;:40.833333333333336}}" id="118" name="Google Shape;118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266750" y="153445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size&quot;:12,&quot;family&quot;:&quot;Arial&quot;},&quot;type&quot;:&quot;$$&quot;,&quot;backgroundColorModified&quot;:false,&quot;aid&quot;:null,&quot;backgroundColor&quot;:&quot;#212121&quot;,&quot;id&quot;:&quot;2&quot;,&quot;code&quot;:&quot;$$\\frac{\\partial S\\left(z2\\right)}{\\partial z1}$$&quot;,&quot;ts&quot;:1642664338257,&quot;cs&quot;:&quot;RPwekr4S3nkPKBSZ4aXqCA==&quot;,&quot;size&quot;:{&quot;width&quot;:59.333333333333336,&quot;height&quot;:40.833333333333336}}" id="119" name="Google Shape;119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476750" y="2377275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backgroundColorModified&quot;:false,&quot;type&quot;:&quot;$$&quot;,&quot;code&quot;:&quot;$$\\frac{\\partial S\\left(z2\\right)}{\\partial z2}$$&quot;,&quot;id&quot;:&quot;2&quot;,&quot;backgroundColor&quot;:&quot;#212121&quot;,&quot;aid&quot;:null,&quot;font&quot;:{&quot;color&quot;:&quot;#ffffff&quot;,&quot;size&quot;:12,&quot;family&quot;:&quot;Arial&quot;},&quot;ts&quot;:1642664364458,&quot;cs&quot;:&quot;ZlfQQfYZmauZOnZ2rGblIA==&quot;,&quot;size&quot;:{&quot;width&quot;:59.333333333333336,&quot;height&quot;:40.833333333333336}}" id="120" name="Google Shape;120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6298425" y="2377275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backgroundColorModified&quot;:false,&quot;code&quot;:&quot;$$\\frac{\\partial S\\left(z2\\right)}{\\partial z3}$$&quot;,&quot;backgroundColor&quot;:&quot;#212121&quot;,&quot;id&quot;:&quot;2&quot;,&quot;font&quot;:{&quot;size&quot;:12,&quot;color&quot;:&quot;#ffffff&quot;,&quot;family&quot;:&quot;Arial&quot;},&quot;ts&quot;:1642664385214,&quot;cs&quot;:&quot;haM9NIHFdMChwPpVAGu/sg==&quot;,&quot;size&quot;:{&quot;width&quot;:59.333333333333336,&quot;height&quot;:40.833333333333336}}" id="121" name="Google Shape;121;p20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266750" y="2356125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frac{\\partial S\\left(z3\\right)}{\\partial z1}$$&quot;,&quot;aid&quot;:null,&quot;backgroundColor&quot;:&quot;#212121&quot;,&quot;id&quot;:&quot;2&quot;,&quot;backgroundColorModified&quot;:false,&quot;font&quot;:{&quot;size&quot;:12,&quot;color&quot;:&quot;#ffffff&quot;,&quot;family&quot;:&quot;Arial&quot;},&quot;type&quot;:&quot;$$&quot;,&quot;ts&quot;:1642664407641,&quot;cs&quot;:&quot;YzZG8/VhmXL+Ilt9H4BfKQ==&quot;,&quot;size&quot;:{&quot;width&quot;:59.333333333333336,&quot;height&quot;:40.833333333333336}}" id="122" name="Google Shape;122;p20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476750" y="317780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family&quot;:&quot;Arial&quot;,&quot;size&quot;:12},&quot;id&quot;:&quot;2&quot;,&quot;backgroundColorModified&quot;:false,&quot;code&quot;:&quot;$$\\frac{\\partial S\\left(z3\\right)}{\\partial z2}$$&quot;,&quot;backgroundColor&quot;:&quot;#212121&quot;,&quot;aid&quot;:null,&quot;type&quot;:&quot;$$&quot;,&quot;ts&quot;:1642664426935,&quot;cs&quot;:&quot;d4iUe/m7qGdbBw4Q4AjZLg==&quot;,&quot;size&quot;:{&quot;width&quot;:59.333333333333336,&quot;height&quot;:40.833333333333336}}" id="123" name="Google Shape;123;p20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298425" y="317780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2&quot;,&quot;code&quot;:&quot;$$\\frac{\\partial S\\left(z3\\right)}{\\partial z3}$$&quot;,&quot;font&quot;:{&quot;color&quot;:&quot;#ffffff&quot;,&quot;size&quot;:12,&quot;family&quot;:&quot;Arial&quot;},&quot;type&quot;:&quot;$$&quot;,&quot;backgroundColor&quot;:&quot;#212121&quot;,&quot;aid&quot;:null,&quot;backgroundColorModified&quot;:false,&quot;ts&quot;:1642664452450,&quot;cs&quot;:&quot;aALRVLZI4y8+2Vf8EKxaVA==&quot;,&quot;size&quot;:{&quot;width&quot;:59.333333333333336,&quot;height&quot;:40.833333333333336}}" id="124" name="Google Shape;124;p20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266750" y="3177800"/>
            <a:ext cx="565150" cy="388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2095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Derivative</a:t>
            </a:r>
            <a:endParaRPr/>
          </a:p>
        </p:txBody>
      </p:sp>
      <p:pic>
        <p:nvPicPr>
          <p:cNvPr descr="{&quot;backgroundColor&quot;:&quot;#212121&quot;,&quot;id&quot;:&quot;2&quot;,&quot;code&quot;:&quot;$$\\frac{\\partial S\\left(z1\\right)}{\\partial z1}$$&quot;,&quot;type&quot;:&quot;$$&quot;,&quot;backgroundColorModified&quot;:null,&quot;aid&quot;:null,&quot;font&quot;:{&quot;family&quot;:&quot;Arial&quot;,&quot;size&quot;:12,&quot;color&quot;:&quot;#ffffff&quot;},&quot;ts&quot;:1642664134048,&quot;cs&quot;:&quot;fNVEALKJCHmQrbs8xvC0GA==&quot;,&quot;size&quot;:{&quot;width&quot;:59.333333333333336,&quot;height&quot;:40.833333333333336}}"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075" y="88995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color&quot;:&quot;#ffffff&quot;,&quot;size&quot;:12,&quot;family&quot;:&quot;Arial&quot;},&quot;type&quot;:&quot;$$&quot;,&quot;backgroundColorModified&quot;:false,&quot;aid&quot;:null,&quot;backgroundColor&quot;:&quot;#212121&quot;,&quot;id&quot;:&quot;2&quot;,&quot;code&quot;:&quot;$$\\frac{\\partial S\\left(z2\\right)}{\\partial z1}$$&quot;,&quot;ts&quot;:1642664338257,&quot;cs&quot;:&quot;RPwekr4S3nkPKBSZ4aXqCA==&quot;,&quot;size&quot;:{&quot;width&quot;:59.333333333333336,&quot;height&quot;:40.833333333333336}}"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050" y="88995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code&quot;:&quot;$$\\frac{\\partial S\\left(z3\\right)}{\\partial z1}$$&quot;,&quot;aid&quot;:null,&quot;backgroundColor&quot;:&quot;#212121&quot;,&quot;id&quot;:&quot;2&quot;,&quot;backgroundColorModified&quot;:false,&quot;font&quot;:{&quot;size&quot;:12,&quot;color&quot;:&quot;#ffffff&quot;,&quot;family&quot;:&quot;Arial&quot;},&quot;type&quot;:&quot;$$&quot;,&quot;ts&quot;:1642664407641,&quot;cs&quot;:&quot;YzZG8/VhmXL+Ilt9H4BfKQ==&quot;,&quot;size&quot;:{&quot;width&quot;:59.333333333333336,&quot;height&quot;:40.833333333333336}}" id="132" name="Google Shape;13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28038" y="1504600"/>
            <a:ext cx="565150" cy="3889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type&quot;:&quot;$$&quot;,&quot;aid&quot;:null,&quot;id&quot;:&quot;3&quot;,&quot;code&quot;:&quot;$$=\\,S\\left(z1\\right)\\cdot\\left(1-S\\left(z1\\right)\\right)$$&quot;,&quot;backgroundColorModified&quot;:null,&quot;font&quot;:{&quot;family&quot;:&quot;Arial&quot;,&quot;size&quot;:12,&quot;color&quot;:&quot;#ffffff&quot;},&quot;backgroundColor&quot;:&quot;#212121&quot;,&quot;ts&quot;:1642664593561,&quot;cs&quot;:&quot;DJ9pVlGXI1DvjKtxlZJ+AQ==&quot;,&quot;size&quot;:{&quot;width&quot;:170.33333333333334,&quot;height&quot;:18.833333333333332}}" id="133" name="Google Shape;13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8700" y="942338"/>
            <a:ext cx="2569977" cy="284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id&quot;:&quot;3&quot;,&quot;font&quot;:{&quot;size&quot;:19,&quot;family&quot;:&quot;Arial&quot;,&quot;color&quot;:&quot;#ffffff&quot;},&quot;backgroundColor&quot;:&quot;#212121&quot;,&quot;type&quot;:&quot;$$&quot;,&quot;backgroundColorModified&quot;:false,&quot;code&quot;:&quot;$$=\\,-S\\left(z1\\right)\\cdot S\\left(z2\\right)$$&quot;,&quot;aid&quot;:null,&quot;ts&quot;:1642664700386,&quot;cs&quot;:&quot;XpJm4NztdMOyErHJ+Z5rcw==&quot;,&quot;size&quot;:{&quot;width&quot;:231.60000000000002,&quot;height&quot;:29.800000000000008}}" id="134" name="Google Shape;134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071687" y="895150"/>
            <a:ext cx="2205990" cy="28384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&quot;font&quot;:{&quot;family&quot;:&quot;Arial&quot;,&quot;color&quot;:&quot;#ffffff&quot;,&quot;size&quot;:19},&quot;backgroundColorModified&quot;:false,&quot;aid&quot;:null,&quot;type&quot;:&quot;$$&quot;,&quot;backgroundColor&quot;:&quot;#212121&quot;,&quot;id&quot;:&quot;3&quot;,&quot;code&quot;:&quot;$$=\\,-S\\left(z1\\right)\\cdot S\\left(z3\\right)$$&quot;,&quot;ts&quot;:1642664740510,&quot;cs&quot;:&quot;gQ7ZEiJplPxlffU/KEAvhA==&quot;,&quot;size&quot;:{&quot;width&quot;:231.6,&quot;height&quot;:29.800000000000008}}" id="135" name="Google Shape;135;p2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071674" y="1557150"/>
            <a:ext cx="2205990" cy="2838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92850" y="2119247"/>
            <a:ext cx="6255951" cy="197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