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af3a10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af3a10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af3a10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af3a10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af3a10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af3a10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af3a10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af3a10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af3a10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af3a10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af3a10b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af3a10b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Softplus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50" y="1152475"/>
            <a:ext cx="49268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65775" cy="9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675" y="1152475"/>
            <a:ext cx="5153025" cy="3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&quot;:&quot;#212121&quot;,&quot;type&quot;:&quot;$$&quot;,&quot;font&quot;:{&quot;size&quot;:12,&quot;color&quot;:&quot;#ffffff&quot;,&quot;family&quot;:&quot;Arial&quot;},&quot;code&quot;:&quot;$$f\\left(x\\right)\\,=\\,\\ln\\left(1+e^{x}\\right)$$&quot;,&quot;id&quot;:&quot;1&quot;,&quot;backgroundColorModified&quot;:null,&quot;aid&quot;:null,&quot;ts&quot;:1645089947598,&quot;cs&quot;:&quot;OIhsE2M8daFgLIMnwrYyhQ==&quot;,&quot;size&quot;:{&quot;width&quot;:150.33333333333334,&quot;height&quot;:18.833333333333332}}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75" y="574675"/>
            <a:ext cx="3536311" cy="4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50" y="1804725"/>
            <a:ext cx="2914975" cy="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900" y="1554588"/>
            <a:ext cx="43243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Softplus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- (0,inf)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