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e541feb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e541feb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ee541feb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ee541feb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ee541feb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ee541feb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ee541fe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ee541fe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ee541feb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ee541feb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e541feb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ee541feb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Function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For Nerds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5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287" y="1152475"/>
            <a:ext cx="501673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2,&quot;family&quot;:&quot;Arial&quot;,&quot;color&quot;:&quot;#ffffff&quot;},&quot;type&quot;:&quot;$$&quot;,&quot;aid&quot;:null,&quot;backgroundColorModified&quot;:null,&quot;id&quot;:&quot;1&quot;,&quot;code&quot;:&quot;$$\\Sigma$$&quot;,&quot;backgroundColor&quot;:&quot;#212121&quot;,&quot;ts&quot;:1642559310559,&quot;cs&quot;:&quot;Q0k0pipGhUGqj3ErIBgYqw==&quot;,&quot;size&quot;:{&quot;width&quot;:11.666666666666666,&quot;height&quot;:12.833333333333334}}"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425" y="1943258"/>
            <a:ext cx="186150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2,&quot;family&quot;:&quot;Arial&quot;,&quot;color&quot;:&quot;#ffffff&quot;},&quot;type&quot;:&quot;$$&quot;,&quot;aid&quot;:null,&quot;backgroundColorModified&quot;:null,&quot;id&quot;:&quot;1&quot;,&quot;code&quot;:&quot;$$\\Sigma$$&quot;,&quot;backgroundColor&quot;:&quot;#212121&quot;,&quot;ts&quot;:1642559310559,&quot;cs&quot;:&quot;Q0k0pipGhUGqj3ErIBgYqw==&quot;,&quot;size&quot;:{&quot;width&quot;:11.666666666666666,&quot;height&quot;:12.833333333333334}}"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425" y="2972058"/>
            <a:ext cx="186150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2,&quot;family&quot;:&quot;Arial&quot;,&quot;color&quot;:&quot;#ffffff&quot;},&quot;type&quot;:&quot;$$&quot;,&quot;aid&quot;:null,&quot;backgroundColorModified&quot;:null,&quot;id&quot;:&quot;1&quot;,&quot;code&quot;:&quot;$$\\Sigma$$&quot;,&quot;backgroundColor&quot;:&quot;#212121&quot;,&quot;ts&quot;:1642559310559,&quot;cs&quot;:&quot;Q0k0pipGhUGqj3ErIBgYqw==&quot;,&quot;size&quot;:{&quot;width&quot;:11.666666666666666,&quot;height&quot;:12.833333333333334}}"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425" y="4000858"/>
            <a:ext cx="186150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2,&quot;family&quot;:&quot;Arial&quot;,&quot;color&quot;:&quot;#ffffff&quot;},&quot;type&quot;:&quot;$$&quot;,&quot;aid&quot;:null,&quot;backgroundColorModified&quot;:null,&quot;id&quot;:&quot;1&quot;,&quot;code&quot;:&quot;$$\\Sigma$$&quot;,&quot;backgroundColor&quot;:&quot;#212121&quot;,&quot;ts&quot;:1642559310559,&quot;cs&quot;:&quot;Q0k0pipGhUGqj3ErIBgYqw==&quot;,&quot;size&quot;:{&quot;width&quot;:11.666666666666666,&quot;height&quot;:12.833333333333334}}"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475" y="2972058"/>
            <a:ext cx="186150" cy="20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>
            <a:off x="3994125" y="1666600"/>
            <a:ext cx="0" cy="80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>
            <a:off x="3994125" y="2672138"/>
            <a:ext cx="0" cy="80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>
            <a:off x="3994125" y="3700938"/>
            <a:ext cx="0" cy="80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>
            <a:off x="5629450" y="2672138"/>
            <a:ext cx="0" cy="80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{&quot;backgroundColor&quot;:&quot;#212121&quot;,&quot;font&quot;:{&quot;family&quot;:&quot;Arial&quot;,&quot;color&quot;:&quot;#ADADAD&quot;,&quot;size&quot;:18},&quot;backgroundColorModified&quot;:null,&quot;aid&quot;:null,&quot;type&quot;:&quot;$$&quot;,&quot;code&quot;:&quot;$$\\sigma$$&quot;,&quot;id&quot;:&quot;2&quot;,&quot;ts&quot;:1642559435732,&quot;cs&quot;:&quot;TEHsOlC0qUMbkCBFVfC6/w==&quot;,&quot;size&quot;:{&quot;width&quot;:15.333333333333334,&quot;height&quot;:12.5}}"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9679" y="2019537"/>
            <a:ext cx="186150" cy="151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212121&quot;,&quot;font&quot;:{&quot;family&quot;:&quot;Arial&quot;,&quot;color&quot;:&quot;#ADADAD&quot;,&quot;size&quot;:18},&quot;backgroundColorModified&quot;:null,&quot;aid&quot;:null,&quot;type&quot;:&quot;$$&quot;,&quot;code&quot;:&quot;$$\\sigma$$&quot;,&quot;id&quot;:&quot;2&quot;,&quot;ts&quot;:1642559435732,&quot;cs&quot;:&quot;TEHsOlC0qUMbkCBFVfC6/w==&quot;,&quot;size&quot;:{&quot;width&quot;:15.333333333333334,&quot;height&quot;:12.5}}"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9679" y="2998562"/>
            <a:ext cx="186150" cy="151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212121&quot;,&quot;font&quot;:{&quot;family&quot;:&quot;Arial&quot;,&quot;color&quot;:&quot;#ADADAD&quot;,&quot;size&quot;:18},&quot;backgroundColorModified&quot;:null,&quot;aid&quot;:null,&quot;type&quot;:&quot;$$&quot;,&quot;code&quot;:&quot;$$\\sigma$$&quot;,&quot;id&quot;:&quot;2&quot;,&quot;ts&quot;:1642559435732,&quot;cs&quot;:&quot;TEHsOlC0qUMbkCBFVfC6/w==&quot;,&quot;size&quot;:{&quot;width&quot;:15.333333333333334,&quot;height&quot;:12.5}}"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9679" y="3977587"/>
            <a:ext cx="186150" cy="151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212121&quot;,&quot;font&quot;:{&quot;family&quot;:&quot;Arial&quot;,&quot;color&quot;:&quot;#ADADAD&quot;,&quot;size&quot;:18},&quot;backgroundColorModified&quot;:null,&quot;aid&quot;:null,&quot;type&quot;:&quot;$$&quot;,&quot;code&quot;:&quot;$$\\sigma$$&quot;,&quot;id&quot;:&quot;2&quot;,&quot;ts&quot;:1642559435732,&quot;cs&quot;:&quot;TEHsOlC0qUMbkCBFVfC6/w==&quot;,&quot;size&quot;:{&quot;width&quot;:15.333333333333334,&quot;height&quot;:12.5}}"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6273" y="2972064"/>
            <a:ext cx="251195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6680800" y="445025"/>
            <a:ext cx="2083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</a:rPr>
              <a:t>Inputs: [1,0]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</a:rPr>
              <a:t>Weights-1: [[1,2],</a:t>
            </a:r>
            <a:endParaRPr sz="1500">
              <a:solidFill>
                <a:schemeClr val="accent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</a:rPr>
              <a:t>[2,3],</a:t>
            </a:r>
            <a:endParaRPr sz="1500">
              <a:solidFill>
                <a:schemeClr val="accent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</a:rPr>
              <a:t>[3,4]]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</a:rPr>
              <a:t>Weights-2: [1,2,3]</a:t>
            </a:r>
            <a:endParaRPr sz="1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4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287" y="1152475"/>
            <a:ext cx="5016730" cy="341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>
            <a:off x="3994125" y="1666600"/>
            <a:ext cx="0" cy="80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/>
          <p:nvPr/>
        </p:nvCxnSpPr>
        <p:spPr>
          <a:xfrm>
            <a:off x="3994125" y="2672138"/>
            <a:ext cx="0" cy="80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>
            <a:off x="3994125" y="3700938"/>
            <a:ext cx="0" cy="80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/>
          <p:nvPr/>
        </p:nvCxnSpPr>
        <p:spPr>
          <a:xfrm>
            <a:off x="5629450" y="2672138"/>
            <a:ext cx="0" cy="80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{&quot;backgroundColor&quot;:&quot;#212121&quot;,&quot;font&quot;:{&quot;family&quot;:&quot;Arial&quot;,&quot;color&quot;:&quot;#ADADAD&quot;,&quot;size&quot;:18},&quot;backgroundColorModified&quot;:null,&quot;aid&quot;:null,&quot;type&quot;:&quot;$$&quot;,&quot;code&quot;:&quot;$$\\sigma$$&quot;,&quot;id&quot;:&quot;2&quot;,&quot;ts&quot;:1642559435732,&quot;cs&quot;:&quot;TEHsOlC0qUMbkCBFVfC6/w==&quot;,&quot;size&quot;:{&quot;width&quot;:15.333333333333334,&quot;height&quot;:12.5}}"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679" y="2019537"/>
            <a:ext cx="186150" cy="151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212121&quot;,&quot;font&quot;:{&quot;family&quot;:&quot;Arial&quot;,&quot;color&quot;:&quot;#ADADAD&quot;,&quot;size&quot;:18},&quot;backgroundColorModified&quot;:null,&quot;aid&quot;:null,&quot;type&quot;:&quot;$$&quot;,&quot;code&quot;:&quot;$$\\sigma$$&quot;,&quot;id&quot;:&quot;2&quot;,&quot;ts&quot;:1642559435732,&quot;cs&quot;:&quot;TEHsOlC0qUMbkCBFVfC6/w==&quot;,&quot;size&quot;:{&quot;width&quot;:15.333333333333334,&quot;height&quot;:12.5}}"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679" y="2998562"/>
            <a:ext cx="186150" cy="151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212121&quot;,&quot;font&quot;:{&quot;family&quot;:&quot;Arial&quot;,&quot;color&quot;:&quot;#ADADAD&quot;,&quot;size&quot;:18},&quot;backgroundColorModified&quot;:null,&quot;aid&quot;:null,&quot;type&quot;:&quot;$$&quot;,&quot;code&quot;:&quot;$$\\sigma$$&quot;,&quot;id&quot;:&quot;2&quot;,&quot;ts&quot;:1642559435732,&quot;cs&quot;:&quot;TEHsOlC0qUMbkCBFVfC6/w==&quot;,&quot;size&quot;:{&quot;width&quot;:15.333333333333334,&quot;height&quot;:12.5}}"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679" y="3977587"/>
            <a:ext cx="186150" cy="151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212121&quot;,&quot;font&quot;:{&quot;family&quot;:&quot;Arial&quot;,&quot;color&quot;:&quot;#ADADAD&quot;,&quot;size&quot;:18},&quot;backgroundColorModified&quot;:null,&quot;aid&quot;:null,&quot;type&quot;:&quot;$$&quot;,&quot;code&quot;:&quot;$$\\sigma$$&quot;,&quot;id&quot;:&quot;2&quot;,&quot;ts&quot;:1642559435732,&quot;cs&quot;:&quot;TEHsOlC0qUMbkCBFVfC6/w==&quot;,&quot;size&quot;:{&quot;width&quot;:15.333333333333334,&quot;height&quot;:12.5}}"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273" y="2972064"/>
            <a:ext cx="251195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054550" y="2210450"/>
            <a:ext cx="3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1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054550" y="3411675"/>
            <a:ext cx="3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0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649425" y="1838050"/>
            <a:ext cx="3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1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649425" y="2855225"/>
            <a:ext cx="3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2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649425" y="3849150"/>
            <a:ext cx="3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3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5172225" y="2843600"/>
            <a:ext cx="45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14</a:t>
            </a:r>
            <a:endParaRPr sz="1800">
              <a:solidFill>
                <a:schemeClr val="accent2"/>
              </a:solidFill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4892" y="3700950"/>
            <a:ext cx="2394183" cy="136072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8289950" y="1494200"/>
            <a:ext cx="7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20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Activation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5" y="860275"/>
            <a:ext cx="3129507" cy="40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Derivative is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threshold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for binary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code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36" y="1282050"/>
            <a:ext cx="3378450" cy="22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000" y="1632300"/>
            <a:ext cx="4123825" cy="6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