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46c9599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46c9599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5f17b2af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5f17b2af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f17b2af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f17b2af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5f17b2af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5f17b2af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5f17b2af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5f17b2af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5f17b2af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15f17b2af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5f17b2af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5f17b2af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5f17b2af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5f17b2af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5f17b2af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5f17b2af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5f17b2af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5f17b2af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5f17b2a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5f17b2a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f17b2af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f17b2af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5f17b2af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5f17b2af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f17b2af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f17b2af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5f17b2af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5f17b2af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5f17b2a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5f17b2a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46c9599b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46c9599b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f17b2a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f17b2a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f17b2a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f17b2a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f17b2a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f17b2a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f17b2af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f17b2af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5f17b2a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5f17b2a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on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 (RN)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ResNet (WRN)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DenseNet (DN)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Activation: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ReLU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Results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4550"/>
            <a:ext cx="8520601" cy="39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25500" y="14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 Activation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775" y="691213"/>
            <a:ext cx="6960449" cy="433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88425"/>
            <a:ext cx="4677775" cy="376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6225" y="688425"/>
            <a:ext cx="4677775" cy="376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Form</a:t>
            </a:r>
            <a:endParaRPr/>
          </a:p>
        </p:txBody>
      </p:sp>
      <p:pic>
        <p:nvPicPr>
          <p:cNvPr descr="{&quot;font&quot;:{&quot;size&quot;:18,&quot;family&quot;:&quot;Arial&quot;,&quot;color&quot;:&quot;#ADADAD&quot;},&quot;backgroundColorModified&quot;:null,&quot;backgroundColor&quot;:&quot;#212121&quot;,&quot;id&quot;:&quot;1&quot;,&quot;code&quot;:&quot;$$f\\left(x\\right)\\,=\\,x.\\sigma\\left(\\beta x\\right)$$&quot;,&quot;aid&quot;:null,&quot;type&quot;:&quot;$$&quot;,&quot;ts&quot;:1645245106838,&quot;cs&quot;:&quot;wjK+vVreqnuxSUMHyQTOjg==&quot;,&quot;size&quot;:{&quot;width&quot;:194.83333333333334,&quot;height&quot;:28.333333333333332}}"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450" y="1408000"/>
            <a:ext cx="39381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 txBox="1"/>
          <p:nvPr/>
        </p:nvSpPr>
        <p:spPr>
          <a:xfrm>
            <a:off x="1364900" y="2600475"/>
            <a:ext cx="25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{&quot;backgroundColor&quot;:&quot;#212121&quot;,&quot;aid&quot;:null,&quot;font&quot;:{&quot;size&quot;:12,&quot;family&quot;:&quot;Arial&quot;,&quot;color&quot;:&quot;#ffffff&quot;},&quot;code&quot;:&quot;$$\\beta$$&quot;,&quot;id&quot;:&quot;2&quot;,&quot;backgroundColorModified&quot;:null,&quot;type&quot;:&quot;$$&quot;,&quot;ts&quot;:1645245176648,&quot;cs&quot;:&quot;2Gyvpu75qSb2Kev6nkL/1g==&quot;,&quot;size&quot;:{&quot;width&quot;:10.333333333333334,&quot;height&quot;:17}}" id="138" name="Google Shape;1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1366" y="2571750"/>
            <a:ext cx="243259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2644625" y="2556300"/>
            <a:ext cx="73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</a:rPr>
              <a:t>Is a constant or trainable parameter</a:t>
            </a:r>
            <a:endParaRPr sz="16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450" y="306388"/>
            <a:ext cx="6370349" cy="4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pic>
        <p:nvPicPr>
          <p:cNvPr descr="{&quot;id&quot;:&quot;3&quot;,&quot;backgroundColor&quot;:&quot;#212121&quot;,&quot;backgroundColorModified&quot;:null,&quot;type&quot;:&quot;$$&quot;,&quot;aid&quot;:null,&quot;font&quot;:{&quot;color&quot;:&quot;#ffffff&quot;,&quot;size&quot;:12,&quot;family&quot;:&quot;Arial&quot;},&quot;code&quot;:&quot;$$f\\left(x\\right)\\,=\\,x.\\sigma\\left(x\\right)$$&quot;,&quot;ts&quot;:1645245762358,&quot;cs&quot;:&quot;RLuIQGk7KwQyjTvqt2jIHQ==&quot;,&quot;size&quot;:{&quot;width&quot;:119.33333333333333,&quot;height&quot;:18.833333333333332}}"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825" y="397425"/>
            <a:ext cx="2382769" cy="3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50" y="279350"/>
            <a:ext cx="30670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825" y="445025"/>
            <a:ext cx="6182150" cy="41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Swish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Non-monotonic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Smoothness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019" y="1017725"/>
            <a:ext cx="5923803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 Vs ReLU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550" y="1062025"/>
            <a:ext cx="5838375" cy="39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01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 Vs ReLU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779" y="980600"/>
            <a:ext cx="6029200" cy="4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1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831650"/>
            <a:ext cx="4319767" cy="32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00" y="831650"/>
            <a:ext cx="4334225" cy="323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311700" y="18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Translation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1625"/>
            <a:ext cx="8553562" cy="372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875" y="1152481"/>
            <a:ext cx="4519633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backgroundColor&quot;:&quot;#212121&quot;,&quot;backgroundColorModified&quot;:null,&quot;type&quot;:&quot;$$&quot;,&quot;aid&quot;:null,&quot;font&quot;:{&quot;color&quot;:&quot;#ffffff&quot;,&quot;size&quot;:12,&quot;family&quot;:&quot;Arial&quot;},&quot;code&quot;:&quot;$$f\\left(x\\right)\\,=\\,x.\\sigma\\left(x\\right)$$&quot;,&quot;ts&quot;:1645245762358,&quot;cs&quot;:&quot;RLuIQGk7KwQyjTvqt2jIHQ==&quot;,&quot;size&quot;:{&quot;width&quot;:119.33333333333333,&quot;height&quot;:18.833333333333332}}"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1375" y="641675"/>
            <a:ext cx="2382769" cy="3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Architecture Search (NAS)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525" y="152400"/>
            <a:ext cx="624692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201150" y="1235600"/>
            <a:ext cx="232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Image Classifier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625" y="770200"/>
            <a:ext cx="6126124" cy="42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9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Architecture 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Search for Activation Functions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Discovered Activations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" y="1393275"/>
            <a:ext cx="8782050" cy="34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CIFAR-10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CIFAR-100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Networks: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ResNet (RN)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 ResNet (WRN)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DenseNet (DN)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on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CIFAR-100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ResNet (RN)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Wide ResNet (WRN)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DenseNet (DN)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Activation: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