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42A9C6-15D5-4058-AF9A-9965BD1E6BE6}">
  <a:tblStyle styleId="{9342A9C6-15D5-4058-AF9A-9965BD1E6B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efac4494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efac4494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fac449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efac449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fac4494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fac4494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efac449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efac449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ac4494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ac449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fac449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fac449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efac4494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efac4494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efac4494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efac4494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efac449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efac449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63" y="3023525"/>
            <a:ext cx="8318875" cy="12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75" y="1685975"/>
            <a:ext cx="1627900" cy="8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Sigmoid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zero-centered</a:t>
            </a:r>
            <a:endParaRPr b="1" sz="23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for Binary Classification problems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4270" l="0" r="0" t="-4270"/>
          <a:stretch/>
        </p:blipFill>
        <p:spPr>
          <a:xfrm>
            <a:off x="0" y="772900"/>
            <a:ext cx="5746924" cy="43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24925" y="20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975"/>
            <a:ext cx="1627900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075" y="1089550"/>
            <a:ext cx="49149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68025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172225" y="689625"/>
            <a:ext cx="1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A86E8"/>
                </a:solidFill>
              </a:rPr>
              <a:t>exp(-x)</a:t>
            </a:r>
            <a:endParaRPr b="1" sz="1700">
              <a:solidFill>
                <a:srgbClr val="4A86E8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091800" y="853300"/>
            <a:ext cx="1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exp(x)</a:t>
            </a:r>
            <a:endParaRPr b="1" sz="1700">
              <a:solidFill>
                <a:srgbClr val="FF0000"/>
              </a:solidFill>
            </a:endParaRPr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291600" y="8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{9342A9C6-15D5-4058-AF9A-9965BD1E6BE6}</a:tableStyleId>
              </a:tblPr>
              <a:tblGrid>
                <a:gridCol w="890250"/>
                <a:gridCol w="890250"/>
                <a:gridCol w="890250"/>
                <a:gridCol w="890250"/>
              </a:tblGrid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x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-inf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0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inf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exp(x)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0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inf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exp(-x)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inf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2"/>
                          </a:solidFill>
                        </a:rPr>
                        <a:t>0</a:t>
                      </a:r>
                      <a:endParaRPr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50" y="0"/>
            <a:ext cx="4968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784325" y="617800"/>
            <a:ext cx="733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</a:rPr>
              <a:t>Sigmoid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A86E8"/>
                </a:solidFill>
              </a:rPr>
              <a:t>Tanh</a:t>
            </a:r>
            <a:endParaRPr b="1"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7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pic>
        <p:nvPicPr>
          <p:cNvPr descr="{&quot;backgroundColor&quot;:&quot;#212121&quot;,&quot;font&quot;:{&quot;color&quot;:&quot;#ffffff&quot;,&quot;size&quot;:12,&quot;family&quot;:&quot;Arial&quot;},&quot;backgroundColorModified&quot;:null,&quot;id&quot;:&quot;1&quot;,&quot;aid&quot;:null,&quot;code&quot;:&quot;$$1-\\left(\\tanh\\left(x\\right)\\right)^{2}$$&quot;,&quot;type&quot;:&quot;$$&quot;,&quot;ts&quot;:1642651562256,&quot;cs&quot;:&quot;jCaZs7IRzk0g8M3qj64sfQ==&quot;,&quot;size&quot;:{&quot;width&quot;:117.5,&quot;height&quot;:22.5}}"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75" y="949075"/>
            <a:ext cx="2396600" cy="6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650" y="172050"/>
            <a:ext cx="4814650" cy="48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396400" y="761475"/>
            <a:ext cx="733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</a:rPr>
              <a:t>f(x)</a:t>
            </a:r>
            <a:endParaRPr b="1"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</a:rPr>
              <a:t>f’(x)</a:t>
            </a:r>
            <a:endParaRPr b="1" sz="16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Tanh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for hidden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