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8daa254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8daa254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e8daa254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e8daa254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e8daa254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e8daa254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e8daa254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e8daa254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8.jpg"/><Relationship Id="rId11" Type="http://schemas.openxmlformats.org/officeDocument/2006/relationships/image" Target="../media/image1.png"/><Relationship Id="rId10" Type="http://schemas.openxmlformats.org/officeDocument/2006/relationships/image" Target="../media/image11.jpg"/><Relationship Id="rId12" Type="http://schemas.openxmlformats.org/officeDocument/2006/relationships/image" Target="../media/image5.png"/><Relationship Id="rId9" Type="http://schemas.openxmlformats.org/officeDocument/2006/relationships/image" Target="../media/image2.jpg"/><Relationship Id="rId5" Type="http://schemas.openxmlformats.org/officeDocument/2006/relationships/image" Target="../media/image6.jpg"/><Relationship Id="rId6" Type="http://schemas.openxmlformats.org/officeDocument/2006/relationships/image" Target="../media/image4.jpg"/><Relationship Id="rId7" Type="http://schemas.openxmlformats.org/officeDocument/2006/relationships/image" Target="../media/image7.jpg"/><Relationship Id="rId8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For Nerds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50" y="921587"/>
            <a:ext cx="962835" cy="36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650" y="1342159"/>
            <a:ext cx="962835" cy="36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0650" y="1730041"/>
            <a:ext cx="520062" cy="49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0650" y="2269357"/>
            <a:ext cx="915342" cy="33476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 rot="305355">
            <a:off x="2880451" y="1062049"/>
            <a:ext cx="355100" cy="470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rot="305355">
            <a:off x="2857698" y="1502643"/>
            <a:ext cx="355100" cy="470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1715">
            <a:off x="2552547" y="1910640"/>
            <a:ext cx="601500" cy="4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rot="-352473">
            <a:off x="2796277" y="2413141"/>
            <a:ext cx="354663" cy="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flipH="1" rot="10682291">
            <a:off x="3618096" y="1896954"/>
            <a:ext cx="1174288" cy="417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 flipH="1" rot="-10369216">
            <a:off x="3604062" y="1537454"/>
            <a:ext cx="1168966" cy="7768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978325">
            <a:off x="3576831" y="1284510"/>
            <a:ext cx="1383756" cy="49135"/>
          </a:xfrm>
          <a:prstGeom prst="rightArrow">
            <a:avLst>
              <a:gd fmla="val 50000" name="adj1"/>
              <a:gd fmla="val 48827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-1057002">
            <a:off x="3620584" y="2175231"/>
            <a:ext cx="1135974" cy="533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0650" y="2729653"/>
            <a:ext cx="864700" cy="392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10650" y="3153484"/>
            <a:ext cx="478257" cy="44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10651" y="3628352"/>
            <a:ext cx="478262" cy="59355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 rot="-97035">
            <a:off x="2740223" y="2897982"/>
            <a:ext cx="457082" cy="558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-97035">
            <a:off x="2592149" y="3347331"/>
            <a:ext cx="457082" cy="558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-271729">
            <a:off x="2547504" y="3846334"/>
            <a:ext cx="455924" cy="561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-426661">
            <a:off x="3752618" y="2781666"/>
            <a:ext cx="1066302" cy="44483"/>
          </a:xfrm>
          <a:prstGeom prst="rightArrow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1202331">
            <a:off x="3691034" y="3182885"/>
            <a:ext cx="1159176" cy="441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-1915594">
            <a:off x="3586707" y="3457391"/>
            <a:ext cx="1387019" cy="437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flipH="1" rot="-10370048">
            <a:off x="5658600" y="1788497"/>
            <a:ext cx="521876" cy="1240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 flipH="1" rot="10018550">
            <a:off x="5677949" y="2804225"/>
            <a:ext cx="523158" cy="1243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1451075" y="700200"/>
            <a:ext cx="5967600" cy="374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flipH="1" rot="-10718818">
            <a:off x="7327924" y="2201936"/>
            <a:ext cx="825830" cy="1841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10">
            <a:alphaModFix/>
          </a:blip>
          <a:srcRect b="17918" l="11641" r="17245" t="6984"/>
          <a:stretch/>
        </p:blipFill>
        <p:spPr>
          <a:xfrm>
            <a:off x="0" y="1955638"/>
            <a:ext cx="1273549" cy="9088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3296800" y="79325"/>
            <a:ext cx="7333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FF"/>
                </a:solidFill>
              </a:rPr>
              <a:t>Network</a:t>
            </a:r>
            <a:endParaRPr b="1" sz="3100">
              <a:solidFill>
                <a:srgbClr val="0000FF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3275750" y="1020075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3269375" y="140555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3254013" y="1856413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3254013" y="230730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318725" y="280535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244688" y="330340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203775" y="3801450"/>
            <a:ext cx="278700" cy="241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4828300" y="1405550"/>
            <a:ext cx="768300" cy="76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894700" y="2478650"/>
            <a:ext cx="768300" cy="76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6242500" y="1817150"/>
            <a:ext cx="962700" cy="9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8304300" y="1709700"/>
            <a:ext cx="7333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Lion</a:t>
            </a:r>
            <a:endParaRPr b="1"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Or </a:t>
            </a:r>
            <a:endParaRPr b="1"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FF"/>
                </a:solidFill>
              </a:rPr>
              <a:t>Not</a:t>
            </a:r>
            <a:endParaRPr b="1" sz="2100">
              <a:solidFill>
                <a:srgbClr val="0000FF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700525" y="867575"/>
            <a:ext cx="1111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FF00"/>
                </a:solidFill>
              </a:rPr>
              <a:t>1 - Yes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700525" y="1243650"/>
            <a:ext cx="9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0</a:t>
            </a:r>
            <a:r>
              <a:rPr b="1" lang="en" sz="1700">
                <a:solidFill>
                  <a:srgbClr val="FF0000"/>
                </a:solidFill>
              </a:rPr>
              <a:t> - No</a:t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descr="{&quot;backgroundColorModified&quot;:null,&quot;type&quot;:&quot;$$&quot;,&quot;id&quot;:&quot;1&quot;,&quot;aid&quot;:null,&quot;code&quot;:&quot;$$\\Sigma$$&quot;,&quot;backgroundColor&quot;:&quot;#212121&quot;,&quot;font&quot;:{&quot;family&quot;:&quot;Arial&quot;,&quot;size&quot;:12,&quot;color&quot;:&quot;#ffffff&quot;},&quot;ts&quot;:1642475410348,&quot;cs&quot;:&quot;jqrf479Y8JpHHJe+px65Fg==&quot;,&quot;size&quot;:{&quot;width&quot;:11.666666666666666,&quot;height&quot;:12.833333333333334}}" id="107" name="Google Shape;10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41925" y="1591951"/>
            <a:ext cx="360600" cy="396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null,&quot;type&quot;:&quot;$$&quot;,&quot;id&quot;:&quot;1&quot;,&quot;aid&quot;:null,&quot;code&quot;:&quot;$$\\Sigma$$&quot;,&quot;backgroundColor&quot;:&quot;#212121&quot;,&quot;font&quot;:{&quot;family&quot;:&quot;Arial&quot;,&quot;size&quot;:12,&quot;color&quot;:&quot;#ffffff&quot;},&quot;ts&quot;:1642475410348,&quot;cs&quot;:&quot;jqrf479Y8JpHHJe+px65Fg==&quot;,&quot;size&quot;:{&quot;width&quot;:11.666666666666666,&quot;height&quot;:12.833333333333334}}" id="108" name="Google Shape;108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98550" y="2665051"/>
            <a:ext cx="360600" cy="396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null,&quot;type&quot;:&quot;$$&quot;,&quot;id&quot;:&quot;1&quot;,&quot;aid&quot;:null,&quot;code&quot;:&quot;$$\\Sigma$$&quot;,&quot;backgroundColor&quot;:&quot;#212121&quot;,&quot;font&quot;:{&quot;family&quot;:&quot;Arial&quot;,&quot;size&quot;:12,&quot;color&quot;:&quot;#ffffff&quot;},&quot;ts&quot;:1642475410348,&quot;cs&quot;:&quot;jqrf479Y8JpHHJe+px65Fg==&quot;,&quot;size&quot;:{&quot;width&quot;:11.666666666666666,&quot;height&quot;:12.833333333333334}}" id="109" name="Google Shape;10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543550" y="2088551"/>
            <a:ext cx="360600" cy="39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3277625" y="940575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11" name="Google Shape;111;p15"/>
          <p:cNvSpPr txBox="1"/>
          <p:nvPr/>
        </p:nvSpPr>
        <p:spPr>
          <a:xfrm>
            <a:off x="3297025" y="1358750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12" name="Google Shape;112;p15"/>
          <p:cNvSpPr txBox="1"/>
          <p:nvPr/>
        </p:nvSpPr>
        <p:spPr>
          <a:xfrm>
            <a:off x="3281163" y="1776925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sp>
        <p:nvSpPr>
          <p:cNvPr id="113" name="Google Shape;113;p15"/>
          <p:cNvSpPr txBox="1"/>
          <p:nvPr/>
        </p:nvSpPr>
        <p:spPr>
          <a:xfrm>
            <a:off x="3221200" y="2251388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sp>
        <p:nvSpPr>
          <p:cNvPr id="114" name="Google Shape;114;p15"/>
          <p:cNvSpPr txBox="1"/>
          <p:nvPr/>
        </p:nvSpPr>
        <p:spPr>
          <a:xfrm>
            <a:off x="3295025" y="2725850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  <p:sp>
        <p:nvSpPr>
          <p:cNvPr id="115" name="Google Shape;115;p15"/>
          <p:cNvSpPr txBox="1"/>
          <p:nvPr/>
        </p:nvSpPr>
        <p:spPr>
          <a:xfrm>
            <a:off x="3203575" y="3200300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sp>
        <p:nvSpPr>
          <p:cNvPr id="116" name="Google Shape;116;p15"/>
          <p:cNvSpPr txBox="1"/>
          <p:nvPr/>
        </p:nvSpPr>
        <p:spPr>
          <a:xfrm>
            <a:off x="3162675" y="3674750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sp>
        <p:nvSpPr>
          <p:cNvPr id="117" name="Google Shape;117;p15"/>
          <p:cNvSpPr txBox="1"/>
          <p:nvPr/>
        </p:nvSpPr>
        <p:spPr>
          <a:xfrm>
            <a:off x="4062663" y="1017475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2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062650" y="1287450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2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917525" y="1663525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1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3917513" y="2001800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1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4057938" y="2548163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2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4065600" y="2948363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1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049125" y="3205788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1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5772288" y="2548163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2</a:t>
            </a:r>
            <a:endParaRPr b="1">
              <a:solidFill>
                <a:srgbClr val="00FFFF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5739088" y="1444538"/>
            <a:ext cx="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4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descr="{&quot;code&quot;:&quot;$$y\\,=\\,\\begin{cases}\n{1}&amp;{x&gt;0}\\\\\n{0}&amp;{x\\leq0}\\\\\n\\end{cases}$$&quot;,&quot;id&quot;:&quot;3&quot;,&quot;aid&quot;:null,&quot;type&quot;:&quot;$$&quot;,&quot;font&quot;:{&quot;family&quot;:&quot;Arial&quot;,&quot;size&quot;:12,&quot;color&quot;:&quot;#ffffff&quot;},&quot;backgroundColorModified&quot;:null,&quot;backgroundColor&quot;:&quot;#212121&quot;,&quot;ts&quot;:1642478836958,&quot;cs&quot;:&quot;/qM4Wvd1dTfw2+aP7a1yVQ==&quot;,&quot;size&quot;:{&quot;width&quot;:127,&quot;height&quot;:45.166666666666664}}" id="126" name="Google Shape;126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11825" y="3832673"/>
            <a:ext cx="1860800" cy="84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>
            <a:off x="7461175" y="4722100"/>
            <a:ext cx="158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 Function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activation function?</a:t>
            </a:r>
            <a:endParaRPr/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Restricting the output to a specific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Introducing non-linearity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</a:t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Non-linearity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Monotonic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Computationally efficient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