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3eb8c9308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3eb8c9308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3eb8c9308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3eb8c9308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eb8c9308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eb8c9308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eb8c9308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eb8c9308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eb8c9308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3eb8c9308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eb8c9308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eb8c9308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yann.lecun.com/exdb/mni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3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MNIST dataset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http://yann.lecun.com/exdb/mnist/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Details: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Task - </a:t>
            </a:r>
            <a:r>
              <a:rPr lang="en" sz="1800"/>
              <a:t>Handwritten</a:t>
            </a:r>
            <a:r>
              <a:rPr lang="en" sz="1800"/>
              <a:t> Digit recognition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Type - Images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Resolution - 28x28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Train - 60000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Test - 10000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Format - UBYTE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20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CNN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15"/>
            <a:ext cx="8520600" cy="4056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Dense Networks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92" y="1152475"/>
            <a:ext cx="809482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21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Network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704" y="1017725"/>
            <a:ext cx="7332582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 the mnist data to csv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Load the dataset and visualize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the neural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Training </a:t>
            </a:r>
            <a:r>
              <a:rPr lang="en"/>
              <a:t>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Evaluating the Network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