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1" r:id="rId3"/>
    <p:sldId id="272" r:id="rId4"/>
    <p:sldId id="262" r:id="rId5"/>
    <p:sldId id="268" r:id="rId6"/>
    <p:sldId id="275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1F86C-5C79-4C3F-9D05-576A217C66DE}" v="664" dt="2023-05-02T16:41:41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son, Seth P CDT 2023" userId="40de1f43-8498-4047-a835-5d8d670e9482" providerId="ADAL" clId="{C431F86C-5C79-4C3F-9D05-576A217C66DE}"/>
    <pc:docChg chg="undo redo custSel addSld delSld modSld sldOrd">
      <pc:chgData name="Benson, Seth P CDT 2023" userId="40de1f43-8498-4047-a835-5d8d670e9482" providerId="ADAL" clId="{C431F86C-5C79-4C3F-9D05-576A217C66DE}" dt="2023-05-02T17:28:43.568" v="1853" actId="20577"/>
      <pc:docMkLst>
        <pc:docMk/>
      </pc:docMkLst>
      <pc:sldChg chg="del">
        <pc:chgData name="Benson, Seth P CDT 2023" userId="40de1f43-8498-4047-a835-5d8d670e9482" providerId="ADAL" clId="{C431F86C-5C79-4C3F-9D05-576A217C66DE}" dt="2023-04-07T12:36:06.366" v="745" actId="47"/>
        <pc:sldMkLst>
          <pc:docMk/>
          <pc:sldMk cId="3256860739" sldId="257"/>
        </pc:sldMkLst>
      </pc:sldChg>
      <pc:sldChg chg="del">
        <pc:chgData name="Benson, Seth P CDT 2023" userId="40de1f43-8498-4047-a835-5d8d670e9482" providerId="ADAL" clId="{C431F86C-5C79-4C3F-9D05-576A217C66DE}" dt="2023-04-07T12:53:36.786" v="1338" actId="47"/>
        <pc:sldMkLst>
          <pc:docMk/>
          <pc:sldMk cId="1452827778" sldId="258"/>
        </pc:sldMkLst>
      </pc:sldChg>
      <pc:sldChg chg="delSp modSp mod">
        <pc:chgData name="Benson, Seth P CDT 2023" userId="40de1f43-8498-4047-a835-5d8d670e9482" providerId="ADAL" clId="{C431F86C-5C79-4C3F-9D05-576A217C66DE}" dt="2023-04-07T12:23:56.444" v="431" actId="403"/>
        <pc:sldMkLst>
          <pc:docMk/>
          <pc:sldMk cId="4228519453" sldId="260"/>
        </pc:sldMkLst>
        <pc:spChg chg="mod">
          <ac:chgData name="Benson, Seth P CDT 2023" userId="40de1f43-8498-4047-a835-5d8d670e9482" providerId="ADAL" clId="{C431F86C-5C79-4C3F-9D05-576A217C66DE}" dt="2023-04-07T12:23:56.444" v="431" actId="403"/>
          <ac:spMkLst>
            <pc:docMk/>
            <pc:sldMk cId="4228519453" sldId="260"/>
            <ac:spMk id="2" creationId="{897AB267-AFD5-CBEF-6CD9-1058CA31B085}"/>
          </ac:spMkLst>
        </pc:spChg>
        <pc:spChg chg="mod">
          <ac:chgData name="Benson, Seth P CDT 2023" userId="40de1f43-8498-4047-a835-5d8d670e9482" providerId="ADAL" clId="{C431F86C-5C79-4C3F-9D05-576A217C66DE}" dt="2023-04-07T12:23:49.717" v="427" actId="1076"/>
          <ac:spMkLst>
            <pc:docMk/>
            <pc:sldMk cId="4228519453" sldId="260"/>
            <ac:spMk id="3" creationId="{EED57812-0CD6-1C52-91B5-1C1306E150C3}"/>
          </ac:spMkLst>
        </pc:spChg>
        <pc:picChg chg="del">
          <ac:chgData name="Benson, Seth P CDT 2023" userId="40de1f43-8498-4047-a835-5d8d670e9482" providerId="ADAL" clId="{C431F86C-5C79-4C3F-9D05-576A217C66DE}" dt="2023-04-07T12:21:22.055" v="420" actId="478"/>
          <ac:picMkLst>
            <pc:docMk/>
            <pc:sldMk cId="4228519453" sldId="260"/>
            <ac:picMk id="5" creationId="{2AB48773-1EF9-9FC2-3B58-A5BD3B927B1D}"/>
          </ac:picMkLst>
        </pc:picChg>
      </pc:sldChg>
      <pc:sldChg chg="addSp delSp modSp add del mod ord">
        <pc:chgData name="Benson, Seth P CDT 2023" userId="40de1f43-8498-4047-a835-5d8d670e9482" providerId="ADAL" clId="{C431F86C-5C79-4C3F-9D05-576A217C66DE}" dt="2023-05-02T16:41:44.081" v="1733"/>
        <pc:sldMkLst>
          <pc:docMk/>
          <pc:sldMk cId="2985315883" sldId="262"/>
        </pc:sldMkLst>
        <pc:spChg chg="mod">
          <ac:chgData name="Benson, Seth P CDT 2023" userId="40de1f43-8498-4047-a835-5d8d670e9482" providerId="ADAL" clId="{C431F86C-5C79-4C3F-9D05-576A217C66DE}" dt="2023-04-07T14:38:26.698" v="1581" actId="20577"/>
          <ac:spMkLst>
            <pc:docMk/>
            <pc:sldMk cId="2985315883" sldId="262"/>
            <ac:spMk id="2" creationId="{7C98DB2B-D632-73FD-AA5C-FD1226A6FC92}"/>
          </ac:spMkLst>
        </pc:spChg>
        <pc:spChg chg="del mod">
          <ac:chgData name="Benson, Seth P CDT 2023" userId="40de1f43-8498-4047-a835-5d8d670e9482" providerId="ADAL" clId="{C431F86C-5C79-4C3F-9D05-576A217C66DE}" dt="2023-04-07T12:38:20.658" v="764" actId="478"/>
          <ac:spMkLst>
            <pc:docMk/>
            <pc:sldMk cId="2985315883" sldId="262"/>
            <ac:spMk id="3" creationId="{489EDA32-60DA-721E-8E8E-A84636AAD7AD}"/>
          </ac:spMkLst>
        </pc:spChg>
        <pc:spChg chg="add del mod">
          <ac:chgData name="Benson, Seth P CDT 2023" userId="40de1f43-8498-4047-a835-5d8d670e9482" providerId="ADAL" clId="{C431F86C-5C79-4C3F-9D05-576A217C66DE}" dt="2023-04-07T12:39:50.025" v="785" actId="478"/>
          <ac:spMkLst>
            <pc:docMk/>
            <pc:sldMk cId="2985315883" sldId="262"/>
            <ac:spMk id="5" creationId="{5542AE07-A149-F5E9-C3D8-A1A81E0D6118}"/>
          </ac:spMkLst>
        </pc:spChg>
        <pc:spChg chg="mod">
          <ac:chgData name="Benson, Seth P CDT 2023" userId="40de1f43-8498-4047-a835-5d8d670e9482" providerId="ADAL" clId="{C431F86C-5C79-4C3F-9D05-576A217C66DE}" dt="2023-04-07T12:39:24.134" v="781"/>
          <ac:spMkLst>
            <pc:docMk/>
            <pc:sldMk cId="2985315883" sldId="262"/>
            <ac:spMk id="8" creationId="{9BF5863E-9CD2-8B1B-FCD8-248D35BDCAB3}"/>
          </ac:spMkLst>
        </pc:spChg>
        <pc:spChg chg="mod">
          <ac:chgData name="Benson, Seth P CDT 2023" userId="40de1f43-8498-4047-a835-5d8d670e9482" providerId="ADAL" clId="{C431F86C-5C79-4C3F-9D05-576A217C66DE}" dt="2023-04-07T12:39:24.134" v="781"/>
          <ac:spMkLst>
            <pc:docMk/>
            <pc:sldMk cId="2985315883" sldId="262"/>
            <ac:spMk id="9" creationId="{96FE118B-ED5A-B943-3BE7-67776E3E216C}"/>
          </ac:spMkLst>
        </pc:spChg>
        <pc:spChg chg="mod">
          <ac:chgData name="Benson, Seth P CDT 2023" userId="40de1f43-8498-4047-a835-5d8d670e9482" providerId="ADAL" clId="{C431F86C-5C79-4C3F-9D05-576A217C66DE}" dt="2023-04-07T14:49:20.189" v="1638" actId="14100"/>
          <ac:spMkLst>
            <pc:docMk/>
            <pc:sldMk cId="2985315883" sldId="262"/>
            <ac:spMk id="10" creationId="{06684813-4A54-64B8-BBA6-91B2A9ECD6BC}"/>
          </ac:spMkLst>
        </pc:spChg>
        <pc:spChg chg="mod">
          <ac:chgData name="Benson, Seth P CDT 2023" userId="40de1f43-8498-4047-a835-5d8d670e9482" providerId="ADAL" clId="{C431F86C-5C79-4C3F-9D05-576A217C66DE}" dt="2023-04-07T14:42:21.420" v="1594" actId="1036"/>
          <ac:spMkLst>
            <pc:docMk/>
            <pc:sldMk cId="2985315883" sldId="262"/>
            <ac:spMk id="11" creationId="{4B29AD89-11A8-FC1C-DBD3-87BDC3F127EB}"/>
          </ac:spMkLst>
        </pc:spChg>
        <pc:spChg chg="mod">
          <ac:chgData name="Benson, Seth P CDT 2023" userId="40de1f43-8498-4047-a835-5d8d670e9482" providerId="ADAL" clId="{C431F86C-5C79-4C3F-9D05-576A217C66DE}" dt="2023-04-07T14:48:50.565" v="1636" actId="20577"/>
          <ac:spMkLst>
            <pc:docMk/>
            <pc:sldMk cId="2985315883" sldId="262"/>
            <ac:spMk id="12" creationId="{DF07ECAC-9AC2-8F02-9646-3F438C058CA1}"/>
          </ac:spMkLst>
        </pc:spChg>
        <pc:spChg chg="mod">
          <ac:chgData name="Benson, Seth P CDT 2023" userId="40de1f43-8498-4047-a835-5d8d670e9482" providerId="ADAL" clId="{C431F86C-5C79-4C3F-9D05-576A217C66DE}" dt="2023-04-07T12:39:24.134" v="781"/>
          <ac:spMkLst>
            <pc:docMk/>
            <pc:sldMk cId="2985315883" sldId="262"/>
            <ac:spMk id="13" creationId="{B413A3BF-835E-A075-C62C-DAC656B86093}"/>
          </ac:spMkLst>
        </pc:spChg>
        <pc:spChg chg="mod">
          <ac:chgData name="Benson, Seth P CDT 2023" userId="40de1f43-8498-4047-a835-5d8d670e9482" providerId="ADAL" clId="{C431F86C-5C79-4C3F-9D05-576A217C66DE}" dt="2023-04-07T12:39:24.134" v="781"/>
          <ac:spMkLst>
            <pc:docMk/>
            <pc:sldMk cId="2985315883" sldId="262"/>
            <ac:spMk id="14" creationId="{5F6C7F91-7BC9-555E-1FF6-9A0C820A8921}"/>
          </ac:spMkLst>
        </pc:spChg>
        <pc:spChg chg="mod">
          <ac:chgData name="Benson, Seth P CDT 2023" userId="40de1f43-8498-4047-a835-5d8d670e9482" providerId="ADAL" clId="{C431F86C-5C79-4C3F-9D05-576A217C66DE}" dt="2023-04-07T12:39:24.134" v="781"/>
          <ac:spMkLst>
            <pc:docMk/>
            <pc:sldMk cId="2985315883" sldId="262"/>
            <ac:spMk id="15" creationId="{C2DE7489-4265-468E-A178-9E6484BEC355}"/>
          </ac:spMkLst>
        </pc:spChg>
        <pc:spChg chg="mod">
          <ac:chgData name="Benson, Seth P CDT 2023" userId="40de1f43-8498-4047-a835-5d8d670e9482" providerId="ADAL" clId="{C431F86C-5C79-4C3F-9D05-576A217C66DE}" dt="2023-04-07T12:39:24.134" v="781"/>
          <ac:spMkLst>
            <pc:docMk/>
            <pc:sldMk cId="2985315883" sldId="262"/>
            <ac:spMk id="16" creationId="{CAB9B243-D027-DB3E-71F7-9717A91F33AB}"/>
          </ac:spMkLst>
        </pc:spChg>
        <pc:spChg chg="mod">
          <ac:chgData name="Benson, Seth P CDT 2023" userId="40de1f43-8498-4047-a835-5d8d670e9482" providerId="ADAL" clId="{C431F86C-5C79-4C3F-9D05-576A217C66DE}" dt="2023-04-07T12:39:24.134" v="781"/>
          <ac:spMkLst>
            <pc:docMk/>
            <pc:sldMk cId="2985315883" sldId="262"/>
            <ac:spMk id="17" creationId="{15734662-B32A-76C5-03A8-67F9E9C72875}"/>
          </ac:spMkLst>
        </pc:spChg>
        <pc:spChg chg="mod">
          <ac:chgData name="Benson, Seth P CDT 2023" userId="40de1f43-8498-4047-a835-5d8d670e9482" providerId="ADAL" clId="{C431F86C-5C79-4C3F-9D05-576A217C66DE}" dt="2023-04-07T12:40:57.221" v="808" actId="20577"/>
          <ac:spMkLst>
            <pc:docMk/>
            <pc:sldMk cId="2985315883" sldId="262"/>
            <ac:spMk id="18" creationId="{5BCC750A-0F26-5BB1-E4E8-7775F152BF61}"/>
          </ac:spMkLst>
        </pc:spChg>
        <pc:spChg chg="mod">
          <ac:chgData name="Benson, Seth P CDT 2023" userId="40de1f43-8498-4047-a835-5d8d670e9482" providerId="ADAL" clId="{C431F86C-5C79-4C3F-9D05-576A217C66DE}" dt="2023-04-07T14:39:50.781" v="1585" actId="1076"/>
          <ac:spMkLst>
            <pc:docMk/>
            <pc:sldMk cId="2985315883" sldId="262"/>
            <ac:spMk id="21" creationId="{9E63B82C-F309-6754-74B4-2ECD2F0102D2}"/>
          </ac:spMkLst>
        </pc:spChg>
        <pc:spChg chg="mod">
          <ac:chgData name="Benson, Seth P CDT 2023" userId="40de1f43-8498-4047-a835-5d8d670e9482" providerId="ADAL" clId="{C431F86C-5C79-4C3F-9D05-576A217C66DE}" dt="2023-04-07T14:42:25.081" v="1597" actId="1036"/>
          <ac:spMkLst>
            <pc:docMk/>
            <pc:sldMk cId="2985315883" sldId="262"/>
            <ac:spMk id="22" creationId="{BADB6E5F-B60A-9797-70CB-AB058103354F}"/>
          </ac:spMkLst>
        </pc:spChg>
        <pc:spChg chg="mod">
          <ac:chgData name="Benson, Seth P CDT 2023" userId="40de1f43-8498-4047-a835-5d8d670e9482" providerId="ADAL" clId="{C431F86C-5C79-4C3F-9D05-576A217C66DE}" dt="2023-04-07T12:39:24.134" v="781"/>
          <ac:spMkLst>
            <pc:docMk/>
            <pc:sldMk cId="2985315883" sldId="262"/>
            <ac:spMk id="23" creationId="{F39871CA-FB08-672D-3583-814A1249357A}"/>
          </ac:spMkLst>
        </pc:spChg>
        <pc:spChg chg="mod">
          <ac:chgData name="Benson, Seth P CDT 2023" userId="40de1f43-8498-4047-a835-5d8d670e9482" providerId="ADAL" clId="{C431F86C-5C79-4C3F-9D05-576A217C66DE}" dt="2023-04-07T14:41:59.879" v="1591" actId="20577"/>
          <ac:spMkLst>
            <pc:docMk/>
            <pc:sldMk cId="2985315883" sldId="262"/>
            <ac:spMk id="24" creationId="{66E1DCF3-2B67-AE7A-E4AD-8CE4F50D4A17}"/>
          </ac:spMkLst>
        </pc:spChg>
        <pc:spChg chg="mod">
          <ac:chgData name="Benson, Seth P CDT 2023" userId="40de1f43-8498-4047-a835-5d8d670e9482" providerId="ADAL" clId="{C431F86C-5C79-4C3F-9D05-576A217C66DE}" dt="2023-04-07T12:39:24.134" v="781"/>
          <ac:spMkLst>
            <pc:docMk/>
            <pc:sldMk cId="2985315883" sldId="262"/>
            <ac:spMk id="28" creationId="{CEC932FA-4CE5-4067-DDF8-C1733918C9F6}"/>
          </ac:spMkLst>
        </pc:spChg>
        <pc:grpChg chg="add mod">
          <ac:chgData name="Benson, Seth P CDT 2023" userId="40de1f43-8498-4047-a835-5d8d670e9482" providerId="ADAL" clId="{C431F86C-5C79-4C3F-9D05-576A217C66DE}" dt="2023-04-07T15:03:18.533" v="1723" actId="1076"/>
          <ac:grpSpMkLst>
            <pc:docMk/>
            <pc:sldMk cId="2985315883" sldId="262"/>
            <ac:grpSpMk id="7" creationId="{E22E230E-1A91-BBD9-E444-572877CB04FF}"/>
          </ac:grpSpMkLst>
        </pc:grpChg>
        <pc:picChg chg="add del mod">
          <ac:chgData name="Benson, Seth P CDT 2023" userId="40de1f43-8498-4047-a835-5d8d670e9482" providerId="ADAL" clId="{C431F86C-5C79-4C3F-9D05-576A217C66DE}" dt="2023-04-07T12:39:23.797" v="780" actId="478"/>
          <ac:picMkLst>
            <pc:docMk/>
            <pc:sldMk cId="2985315883" sldId="262"/>
            <ac:picMk id="6" creationId="{79137293-5088-2D58-0ADF-2BEC39152010}"/>
          </ac:picMkLst>
        </pc:picChg>
        <pc:cxnChg chg="mod">
          <ac:chgData name="Benson, Seth P CDT 2023" userId="40de1f43-8498-4047-a835-5d8d670e9482" providerId="ADAL" clId="{C431F86C-5C79-4C3F-9D05-576A217C66DE}" dt="2023-04-07T14:41:36.085" v="1588" actId="208"/>
          <ac:cxnSpMkLst>
            <pc:docMk/>
            <pc:sldMk cId="2985315883" sldId="262"/>
            <ac:cxnSpMk id="19" creationId="{8F742688-C788-380E-9C62-AF3ADE8D0D8A}"/>
          </ac:cxnSpMkLst>
        </pc:cxnChg>
        <pc:cxnChg chg="mod">
          <ac:chgData name="Benson, Seth P CDT 2023" userId="40de1f43-8498-4047-a835-5d8d670e9482" providerId="ADAL" clId="{C431F86C-5C79-4C3F-9D05-576A217C66DE}" dt="2023-04-07T15:03:20.434" v="1724" actId="1037"/>
          <ac:cxnSpMkLst>
            <pc:docMk/>
            <pc:sldMk cId="2985315883" sldId="262"/>
            <ac:cxnSpMk id="20" creationId="{ADB77164-BAC5-067D-7554-E3C335C744DD}"/>
          </ac:cxnSpMkLst>
        </pc:cxnChg>
        <pc:cxnChg chg="mod">
          <ac:chgData name="Benson, Seth P CDT 2023" userId="40de1f43-8498-4047-a835-5d8d670e9482" providerId="ADAL" clId="{C431F86C-5C79-4C3F-9D05-576A217C66DE}" dt="2023-04-07T14:55:17.887" v="1697" actId="1037"/>
          <ac:cxnSpMkLst>
            <pc:docMk/>
            <pc:sldMk cId="2985315883" sldId="262"/>
            <ac:cxnSpMk id="25" creationId="{00E2F5D8-3B20-7DD0-ED1F-D37CE14ADBDF}"/>
          </ac:cxnSpMkLst>
        </pc:cxnChg>
        <pc:cxnChg chg="mod">
          <ac:chgData name="Benson, Seth P CDT 2023" userId="40de1f43-8498-4047-a835-5d8d670e9482" providerId="ADAL" clId="{C431F86C-5C79-4C3F-9D05-576A217C66DE}" dt="2023-04-07T14:41:36.085" v="1588" actId="208"/>
          <ac:cxnSpMkLst>
            <pc:docMk/>
            <pc:sldMk cId="2985315883" sldId="262"/>
            <ac:cxnSpMk id="26" creationId="{5C060503-F78A-008B-1A3E-25A12E11D9D2}"/>
          </ac:cxnSpMkLst>
        </pc:cxnChg>
        <pc:cxnChg chg="mod">
          <ac:chgData name="Benson, Seth P CDT 2023" userId="40de1f43-8498-4047-a835-5d8d670e9482" providerId="ADAL" clId="{C431F86C-5C79-4C3F-9D05-576A217C66DE}" dt="2023-04-07T14:41:36.085" v="1588" actId="208"/>
          <ac:cxnSpMkLst>
            <pc:docMk/>
            <pc:sldMk cId="2985315883" sldId="262"/>
            <ac:cxnSpMk id="27" creationId="{814ABA30-19E1-3B04-BCA7-67F61ADB3E4C}"/>
          </ac:cxnSpMkLst>
        </pc:cxnChg>
        <pc:cxnChg chg="mod">
          <ac:chgData name="Benson, Seth P CDT 2023" userId="40de1f43-8498-4047-a835-5d8d670e9482" providerId="ADAL" clId="{C431F86C-5C79-4C3F-9D05-576A217C66DE}" dt="2023-04-07T14:41:36.085" v="1588" actId="208"/>
          <ac:cxnSpMkLst>
            <pc:docMk/>
            <pc:sldMk cId="2985315883" sldId="262"/>
            <ac:cxnSpMk id="29" creationId="{15734994-D1F9-CD1F-A6FF-C95618B0FF7F}"/>
          </ac:cxnSpMkLst>
        </pc:cxnChg>
        <pc:cxnChg chg="mod">
          <ac:chgData name="Benson, Seth P CDT 2023" userId="40de1f43-8498-4047-a835-5d8d670e9482" providerId="ADAL" clId="{C431F86C-5C79-4C3F-9D05-576A217C66DE}" dt="2023-04-07T14:41:36.085" v="1588" actId="208"/>
          <ac:cxnSpMkLst>
            <pc:docMk/>
            <pc:sldMk cId="2985315883" sldId="262"/>
            <ac:cxnSpMk id="30" creationId="{B14E94C2-8D6F-0A71-0A1C-3FDFC2AA18A1}"/>
          </ac:cxnSpMkLst>
        </pc:cxnChg>
        <pc:cxnChg chg="mod">
          <ac:chgData name="Benson, Seth P CDT 2023" userId="40de1f43-8498-4047-a835-5d8d670e9482" providerId="ADAL" clId="{C431F86C-5C79-4C3F-9D05-576A217C66DE}" dt="2023-04-07T14:41:36.085" v="1588" actId="208"/>
          <ac:cxnSpMkLst>
            <pc:docMk/>
            <pc:sldMk cId="2985315883" sldId="262"/>
            <ac:cxnSpMk id="31" creationId="{ED99FEA2-A3F4-D92B-50FC-15AABF4B64F2}"/>
          </ac:cxnSpMkLst>
        </pc:cxnChg>
      </pc:sldChg>
      <pc:sldChg chg="del">
        <pc:chgData name="Benson, Seth P CDT 2023" userId="40de1f43-8498-4047-a835-5d8d670e9482" providerId="ADAL" clId="{C431F86C-5C79-4C3F-9D05-576A217C66DE}" dt="2023-04-07T12:53:35.321" v="1337" actId="47"/>
        <pc:sldMkLst>
          <pc:docMk/>
          <pc:sldMk cId="705616840" sldId="263"/>
        </pc:sldMkLst>
      </pc:sldChg>
      <pc:sldChg chg="del">
        <pc:chgData name="Benson, Seth P CDT 2023" userId="40de1f43-8498-4047-a835-5d8d670e9482" providerId="ADAL" clId="{C431F86C-5C79-4C3F-9D05-576A217C66DE}" dt="2023-04-07T12:53:41.539" v="1339" actId="47"/>
        <pc:sldMkLst>
          <pc:docMk/>
          <pc:sldMk cId="1779442321" sldId="264"/>
        </pc:sldMkLst>
      </pc:sldChg>
      <pc:sldChg chg="del">
        <pc:chgData name="Benson, Seth P CDT 2023" userId="40de1f43-8498-4047-a835-5d8d670e9482" providerId="ADAL" clId="{C431F86C-5C79-4C3F-9D05-576A217C66DE}" dt="2023-04-07T12:53:42.974" v="1341" actId="47"/>
        <pc:sldMkLst>
          <pc:docMk/>
          <pc:sldMk cId="3058010463" sldId="265"/>
        </pc:sldMkLst>
      </pc:sldChg>
      <pc:sldChg chg="del">
        <pc:chgData name="Benson, Seth P CDT 2023" userId="40de1f43-8498-4047-a835-5d8d670e9482" providerId="ADAL" clId="{C431F86C-5C79-4C3F-9D05-576A217C66DE}" dt="2023-04-07T12:53:43.984" v="1342" actId="47"/>
        <pc:sldMkLst>
          <pc:docMk/>
          <pc:sldMk cId="3103422959" sldId="266"/>
        </pc:sldMkLst>
      </pc:sldChg>
      <pc:sldChg chg="del">
        <pc:chgData name="Benson, Seth P CDT 2023" userId="40de1f43-8498-4047-a835-5d8d670e9482" providerId="ADAL" clId="{C431F86C-5C79-4C3F-9D05-576A217C66DE}" dt="2023-04-07T12:53:47.092" v="1343" actId="47"/>
        <pc:sldMkLst>
          <pc:docMk/>
          <pc:sldMk cId="4219483878" sldId="267"/>
        </pc:sldMkLst>
      </pc:sldChg>
      <pc:sldChg chg="addSp delSp modSp add del mod">
        <pc:chgData name="Benson, Seth P CDT 2023" userId="40de1f43-8498-4047-a835-5d8d670e9482" providerId="ADAL" clId="{C431F86C-5C79-4C3F-9D05-576A217C66DE}" dt="2023-05-02T16:41:27.452" v="1727"/>
        <pc:sldMkLst>
          <pc:docMk/>
          <pc:sldMk cId="3356251893" sldId="268"/>
        </pc:sldMkLst>
        <pc:spChg chg="mod">
          <ac:chgData name="Benson, Seth P CDT 2023" userId="40de1f43-8498-4047-a835-5d8d670e9482" providerId="ADAL" clId="{C431F86C-5C79-4C3F-9D05-576A217C66DE}" dt="2023-04-07T14:20:17.265" v="1386" actId="20577"/>
          <ac:spMkLst>
            <pc:docMk/>
            <pc:sldMk cId="3356251893" sldId="268"/>
            <ac:spMk id="2" creationId="{3D1056FF-0BA3-A0C4-8CC3-D28E01993B02}"/>
          </ac:spMkLst>
        </pc:spChg>
        <pc:spChg chg="del">
          <ac:chgData name="Benson, Seth P CDT 2023" userId="40de1f43-8498-4047-a835-5d8d670e9482" providerId="ADAL" clId="{C431F86C-5C79-4C3F-9D05-576A217C66DE}" dt="2023-04-07T12:53:59.660" v="1351" actId="478"/>
          <ac:spMkLst>
            <pc:docMk/>
            <pc:sldMk cId="3356251893" sldId="268"/>
            <ac:spMk id="3" creationId="{C1004CEF-32CB-A1D6-2069-4EC094519E5E}"/>
          </ac:spMkLst>
        </pc:spChg>
        <pc:spChg chg="add del mod">
          <ac:chgData name="Benson, Seth P CDT 2023" userId="40de1f43-8498-4047-a835-5d8d670e9482" providerId="ADAL" clId="{C431F86C-5C79-4C3F-9D05-576A217C66DE}" dt="2023-04-07T12:54:18.803" v="1352" actId="931"/>
          <ac:spMkLst>
            <pc:docMk/>
            <pc:sldMk cId="3356251893" sldId="268"/>
            <ac:spMk id="5" creationId="{4276FEC8-1308-749B-AD65-B469931F8D9F}"/>
          </ac:spMkLst>
        </pc:spChg>
        <pc:spChg chg="add del mod">
          <ac:chgData name="Benson, Seth P CDT 2023" userId="40de1f43-8498-4047-a835-5d8d670e9482" providerId="ADAL" clId="{C431F86C-5C79-4C3F-9D05-576A217C66DE}" dt="2023-04-07T14:18:14.645" v="1360" actId="931"/>
          <ac:spMkLst>
            <pc:docMk/>
            <pc:sldMk cId="3356251893" sldId="268"/>
            <ac:spMk id="9" creationId="{F30B3180-5636-2091-CF6D-0B321B9F02B4}"/>
          </ac:spMkLst>
        </pc:spChg>
        <pc:spChg chg="add del mod">
          <ac:chgData name="Benson, Seth P CDT 2023" userId="40de1f43-8498-4047-a835-5d8d670e9482" providerId="ADAL" clId="{C431F86C-5C79-4C3F-9D05-576A217C66DE}" dt="2023-04-07T14:22:17.384" v="1412" actId="478"/>
          <ac:spMkLst>
            <pc:docMk/>
            <pc:sldMk cId="3356251893" sldId="268"/>
            <ac:spMk id="15" creationId="{BF5709EE-CF2F-B019-B205-5ABF43799068}"/>
          </ac:spMkLst>
        </pc:spChg>
        <pc:picChg chg="add del mod">
          <ac:chgData name="Benson, Seth P CDT 2023" userId="40de1f43-8498-4047-a835-5d8d670e9482" providerId="ADAL" clId="{C431F86C-5C79-4C3F-9D05-576A217C66DE}" dt="2023-04-07T14:17:46.243" v="1357" actId="478"/>
          <ac:picMkLst>
            <pc:docMk/>
            <pc:sldMk cId="3356251893" sldId="268"/>
            <ac:picMk id="7" creationId="{21FCEED3-ED34-7DBA-30AF-401EA3D29668}"/>
          </ac:picMkLst>
        </pc:picChg>
        <pc:picChg chg="add mod">
          <ac:chgData name="Benson, Seth P CDT 2023" userId="40de1f43-8498-4047-a835-5d8d670e9482" providerId="ADAL" clId="{C431F86C-5C79-4C3F-9D05-576A217C66DE}" dt="2023-04-07T14:19:48.543" v="1376" actId="14100"/>
          <ac:picMkLst>
            <pc:docMk/>
            <pc:sldMk cId="3356251893" sldId="268"/>
            <ac:picMk id="11" creationId="{EFBCDC67-6811-C133-1F0E-310E581802FD}"/>
          </ac:picMkLst>
        </pc:picChg>
        <pc:picChg chg="add del mod ord">
          <ac:chgData name="Benson, Seth P CDT 2023" userId="40de1f43-8498-4047-a835-5d8d670e9482" providerId="ADAL" clId="{C431F86C-5C79-4C3F-9D05-576A217C66DE}" dt="2023-04-07T14:20:58.388" v="1411" actId="478"/>
          <ac:picMkLst>
            <pc:docMk/>
            <pc:sldMk cId="3356251893" sldId="268"/>
            <ac:picMk id="13" creationId="{97EC1D7A-66E1-D7C4-4350-B77F70B7C9EC}"/>
          </ac:picMkLst>
        </pc:picChg>
      </pc:sldChg>
      <pc:sldChg chg="addSp modSp add del mod">
        <pc:chgData name="Benson, Seth P CDT 2023" userId="40de1f43-8498-4047-a835-5d8d670e9482" providerId="ADAL" clId="{C431F86C-5C79-4C3F-9D05-576A217C66DE}" dt="2023-04-07T12:53:33.776" v="1336" actId="47"/>
        <pc:sldMkLst>
          <pc:docMk/>
          <pc:sldMk cId="4056710053" sldId="269"/>
        </pc:sldMkLst>
        <pc:picChg chg="add mod">
          <ac:chgData name="Benson, Seth P CDT 2023" userId="40de1f43-8498-4047-a835-5d8d670e9482" providerId="ADAL" clId="{C431F86C-5C79-4C3F-9D05-576A217C66DE}" dt="2023-04-07T12:37:58.153" v="758" actId="1076"/>
          <ac:picMkLst>
            <pc:docMk/>
            <pc:sldMk cId="4056710053" sldId="269"/>
            <ac:picMk id="5" creationId="{A543CFE4-890F-DF21-2EBD-28D914D9B237}"/>
          </ac:picMkLst>
        </pc:picChg>
      </pc:sldChg>
      <pc:sldChg chg="addSp delSp modSp del mod">
        <pc:chgData name="Benson, Seth P CDT 2023" userId="40de1f43-8498-4047-a835-5d8d670e9482" providerId="ADAL" clId="{C431F86C-5C79-4C3F-9D05-576A217C66DE}" dt="2023-04-07T12:53:42.330" v="1340" actId="47"/>
        <pc:sldMkLst>
          <pc:docMk/>
          <pc:sldMk cId="310827424" sldId="270"/>
        </pc:sldMkLst>
        <pc:spChg chg="add del mod">
          <ac:chgData name="Benson, Seth P CDT 2023" userId="40de1f43-8498-4047-a835-5d8d670e9482" providerId="ADAL" clId="{C431F86C-5C79-4C3F-9D05-576A217C66DE}" dt="2023-04-07T12:06:25.459" v="1"/>
          <ac:spMkLst>
            <pc:docMk/>
            <pc:sldMk cId="310827424" sldId="270"/>
            <ac:spMk id="3" creationId="{FB4A9089-C960-3A43-B274-EE66697D5657}"/>
          </ac:spMkLst>
        </pc:spChg>
        <pc:spChg chg="add mod">
          <ac:chgData name="Benson, Seth P CDT 2023" userId="40de1f43-8498-4047-a835-5d8d670e9482" providerId="ADAL" clId="{C431F86C-5C79-4C3F-9D05-576A217C66DE}" dt="2023-04-07T12:20:45.135" v="419" actId="164"/>
          <ac:spMkLst>
            <pc:docMk/>
            <pc:sldMk cId="310827424" sldId="270"/>
            <ac:spMk id="4" creationId="{AD43F39B-2EBD-51C7-8549-14185749F706}"/>
          </ac:spMkLst>
        </pc:spChg>
        <pc:spChg chg="add del mod">
          <ac:chgData name="Benson, Seth P CDT 2023" userId="40de1f43-8498-4047-a835-5d8d670e9482" providerId="ADAL" clId="{C431F86C-5C79-4C3F-9D05-576A217C66DE}" dt="2023-04-07T12:20:45.135" v="419" actId="164"/>
          <ac:spMkLst>
            <pc:docMk/>
            <pc:sldMk cId="310827424" sldId="270"/>
            <ac:spMk id="6" creationId="{7ADCF742-D868-2901-9E44-6CE78B1C5980}"/>
          </ac:spMkLst>
        </pc:spChg>
        <pc:spChg chg="mod">
          <ac:chgData name="Benson, Seth P CDT 2023" userId="40de1f43-8498-4047-a835-5d8d670e9482" providerId="ADAL" clId="{C431F86C-5C79-4C3F-9D05-576A217C66DE}" dt="2023-04-07T12:20:45.135" v="419" actId="164"/>
          <ac:spMkLst>
            <pc:docMk/>
            <pc:sldMk cId="310827424" sldId="270"/>
            <ac:spMk id="7" creationId="{CA33A8E7-582D-1713-AD49-00D5BBC357B4}"/>
          </ac:spMkLst>
        </pc:spChg>
        <pc:spChg chg="mod">
          <ac:chgData name="Benson, Seth P CDT 2023" userId="40de1f43-8498-4047-a835-5d8d670e9482" providerId="ADAL" clId="{C431F86C-5C79-4C3F-9D05-576A217C66DE}" dt="2023-04-07T12:20:45.135" v="419" actId="164"/>
          <ac:spMkLst>
            <pc:docMk/>
            <pc:sldMk cId="310827424" sldId="270"/>
            <ac:spMk id="8" creationId="{40BDE147-0376-891F-A947-6A5C848D60A8}"/>
          </ac:spMkLst>
        </pc:spChg>
        <pc:spChg chg="add del mod">
          <ac:chgData name="Benson, Seth P CDT 2023" userId="40de1f43-8498-4047-a835-5d8d670e9482" providerId="ADAL" clId="{C431F86C-5C79-4C3F-9D05-576A217C66DE}" dt="2023-04-07T12:20:45.135" v="419" actId="164"/>
          <ac:spMkLst>
            <pc:docMk/>
            <pc:sldMk cId="310827424" sldId="270"/>
            <ac:spMk id="9" creationId="{C6BBD461-489C-6D4B-3631-F096A1FBAA6C}"/>
          </ac:spMkLst>
        </pc:spChg>
        <pc:spChg chg="mod">
          <ac:chgData name="Benson, Seth P CDT 2023" userId="40de1f43-8498-4047-a835-5d8d670e9482" providerId="ADAL" clId="{C431F86C-5C79-4C3F-9D05-576A217C66DE}" dt="2023-04-07T12:20:45.135" v="419" actId="164"/>
          <ac:spMkLst>
            <pc:docMk/>
            <pc:sldMk cId="310827424" sldId="270"/>
            <ac:spMk id="10" creationId="{E603926D-74BA-10E3-55FA-7134A88EC2A2}"/>
          </ac:spMkLst>
        </pc:spChg>
        <pc:spChg chg="mod">
          <ac:chgData name="Benson, Seth P CDT 2023" userId="40de1f43-8498-4047-a835-5d8d670e9482" providerId="ADAL" clId="{C431F86C-5C79-4C3F-9D05-576A217C66DE}" dt="2023-04-07T12:20:45.135" v="419" actId="164"/>
          <ac:spMkLst>
            <pc:docMk/>
            <pc:sldMk cId="310827424" sldId="270"/>
            <ac:spMk id="11" creationId="{32FBCAD5-3D74-79AA-044C-3EADB1A0F76D}"/>
          </ac:spMkLst>
        </pc:spChg>
        <pc:spChg chg="add del mod">
          <ac:chgData name="Benson, Seth P CDT 2023" userId="40de1f43-8498-4047-a835-5d8d670e9482" providerId="ADAL" clId="{C431F86C-5C79-4C3F-9D05-576A217C66DE}" dt="2023-04-07T12:20:45.135" v="419" actId="164"/>
          <ac:spMkLst>
            <pc:docMk/>
            <pc:sldMk cId="310827424" sldId="270"/>
            <ac:spMk id="12" creationId="{E0537E3E-8F31-5EC2-C04B-A4DD07139829}"/>
          </ac:spMkLst>
        </pc:spChg>
        <pc:spChg chg="add del mod">
          <ac:chgData name="Benson, Seth P CDT 2023" userId="40de1f43-8498-4047-a835-5d8d670e9482" providerId="ADAL" clId="{C431F86C-5C79-4C3F-9D05-576A217C66DE}" dt="2023-04-07T12:20:45.135" v="419" actId="164"/>
          <ac:spMkLst>
            <pc:docMk/>
            <pc:sldMk cId="310827424" sldId="270"/>
            <ac:spMk id="13" creationId="{CD1C1ED0-B7C5-935B-CCE1-8BC8DC3382A9}"/>
          </ac:spMkLst>
        </pc:spChg>
        <pc:spChg chg="mod">
          <ac:chgData name="Benson, Seth P CDT 2023" userId="40de1f43-8498-4047-a835-5d8d670e9482" providerId="ADAL" clId="{C431F86C-5C79-4C3F-9D05-576A217C66DE}" dt="2023-04-07T12:20:45.135" v="419" actId="164"/>
          <ac:spMkLst>
            <pc:docMk/>
            <pc:sldMk cId="310827424" sldId="270"/>
            <ac:spMk id="14" creationId="{53EF084A-5839-E493-9670-87DAF6B4F821}"/>
          </ac:spMkLst>
        </pc:spChg>
        <pc:spChg chg="mod">
          <ac:chgData name="Benson, Seth P CDT 2023" userId="40de1f43-8498-4047-a835-5d8d670e9482" providerId="ADAL" clId="{C431F86C-5C79-4C3F-9D05-576A217C66DE}" dt="2023-04-07T12:20:45.135" v="419" actId="164"/>
          <ac:spMkLst>
            <pc:docMk/>
            <pc:sldMk cId="310827424" sldId="270"/>
            <ac:spMk id="15" creationId="{C980EDB0-7BEF-1849-11DE-E31A5AB63BAD}"/>
          </ac:spMkLst>
        </pc:spChg>
        <pc:spChg chg="mod">
          <ac:chgData name="Benson, Seth P CDT 2023" userId="40de1f43-8498-4047-a835-5d8d670e9482" providerId="ADAL" clId="{C431F86C-5C79-4C3F-9D05-576A217C66DE}" dt="2023-04-07T12:20:45.135" v="419" actId="164"/>
          <ac:spMkLst>
            <pc:docMk/>
            <pc:sldMk cId="310827424" sldId="270"/>
            <ac:spMk id="16" creationId="{85C9D7A0-1BE6-5BB0-7BE4-C75BD58B5844}"/>
          </ac:spMkLst>
        </pc:spChg>
        <pc:spChg chg="add mod">
          <ac:chgData name="Benson, Seth P CDT 2023" userId="40de1f43-8498-4047-a835-5d8d670e9482" providerId="ADAL" clId="{C431F86C-5C79-4C3F-9D05-576A217C66DE}" dt="2023-04-07T12:20:45.135" v="419" actId="164"/>
          <ac:spMkLst>
            <pc:docMk/>
            <pc:sldMk cId="310827424" sldId="270"/>
            <ac:spMk id="17" creationId="{A57FB92F-F9ED-86D0-317E-E52305BC88A3}"/>
          </ac:spMkLst>
        </pc:spChg>
        <pc:spChg chg="add mod">
          <ac:chgData name="Benson, Seth P CDT 2023" userId="40de1f43-8498-4047-a835-5d8d670e9482" providerId="ADAL" clId="{C431F86C-5C79-4C3F-9D05-576A217C66DE}" dt="2023-04-07T12:20:45.135" v="419" actId="164"/>
          <ac:spMkLst>
            <pc:docMk/>
            <pc:sldMk cId="310827424" sldId="270"/>
            <ac:spMk id="18" creationId="{4DB67461-B89D-CCB2-DD5A-F587A0998D53}"/>
          </ac:spMkLst>
        </pc:spChg>
        <pc:spChg chg="add mod">
          <ac:chgData name="Benson, Seth P CDT 2023" userId="40de1f43-8498-4047-a835-5d8d670e9482" providerId="ADAL" clId="{C431F86C-5C79-4C3F-9D05-576A217C66DE}" dt="2023-04-07T12:20:45.135" v="419" actId="164"/>
          <ac:spMkLst>
            <pc:docMk/>
            <pc:sldMk cId="310827424" sldId="270"/>
            <ac:spMk id="19" creationId="{B19C980F-CDDD-9B6E-7F68-405EA60D8BD0}"/>
          </ac:spMkLst>
        </pc:spChg>
        <pc:spChg chg="add mod">
          <ac:chgData name="Benson, Seth P CDT 2023" userId="40de1f43-8498-4047-a835-5d8d670e9482" providerId="ADAL" clId="{C431F86C-5C79-4C3F-9D05-576A217C66DE}" dt="2023-04-07T12:39:12.866" v="779" actId="20577"/>
          <ac:spMkLst>
            <pc:docMk/>
            <pc:sldMk cId="310827424" sldId="270"/>
            <ac:spMk id="33" creationId="{60E2CC71-2237-0BE0-0B5F-2EA76539431D}"/>
          </ac:spMkLst>
        </pc:spChg>
        <pc:grpChg chg="add mod">
          <ac:chgData name="Benson, Seth P CDT 2023" userId="40de1f43-8498-4047-a835-5d8d670e9482" providerId="ADAL" clId="{C431F86C-5C79-4C3F-9D05-576A217C66DE}" dt="2023-04-07T12:20:45.135" v="419" actId="164"/>
          <ac:grpSpMkLst>
            <pc:docMk/>
            <pc:sldMk cId="310827424" sldId="270"/>
            <ac:grpSpMk id="48" creationId="{7EBE5EE0-28AC-5C29-1060-DB81BC888123}"/>
          </ac:grpSpMkLst>
        </pc:grpChg>
        <pc:cxnChg chg="del mod">
          <ac:chgData name="Benson, Seth P CDT 2023" userId="40de1f43-8498-4047-a835-5d8d670e9482" providerId="ADAL" clId="{C431F86C-5C79-4C3F-9D05-576A217C66DE}" dt="2023-04-07T12:11:40.862" v="130" actId="478"/>
          <ac:cxnSpMkLst>
            <pc:docMk/>
            <pc:sldMk cId="310827424" sldId="270"/>
            <ac:cxnSpMk id="20" creationId="{C681E989-DEEA-1BCE-A4C1-D7751CAA084D}"/>
          </ac:cxnSpMkLst>
        </pc:cxnChg>
        <pc:cxnChg chg="mod">
          <ac:chgData name="Benson, Seth P CDT 2023" userId="40de1f43-8498-4047-a835-5d8d670e9482" providerId="ADAL" clId="{C431F86C-5C79-4C3F-9D05-576A217C66DE}" dt="2023-04-07T12:20:45.135" v="419" actId="164"/>
          <ac:cxnSpMkLst>
            <pc:docMk/>
            <pc:sldMk cId="310827424" sldId="270"/>
            <ac:cxnSpMk id="21" creationId="{4C40E279-5E05-9345-835F-A1714976E60D}"/>
          </ac:cxnSpMkLst>
        </pc:cxnChg>
        <pc:cxnChg chg="add mod">
          <ac:chgData name="Benson, Seth P CDT 2023" userId="40de1f43-8498-4047-a835-5d8d670e9482" providerId="ADAL" clId="{C431F86C-5C79-4C3F-9D05-576A217C66DE}" dt="2023-04-07T12:20:45.135" v="419" actId="164"/>
          <ac:cxnSpMkLst>
            <pc:docMk/>
            <pc:sldMk cId="310827424" sldId="270"/>
            <ac:cxnSpMk id="22" creationId="{179917AF-7953-F968-CA84-902CB4425285}"/>
          </ac:cxnSpMkLst>
        </pc:cxnChg>
        <pc:cxnChg chg="del mod">
          <ac:chgData name="Benson, Seth P CDT 2023" userId="40de1f43-8498-4047-a835-5d8d670e9482" providerId="ADAL" clId="{C431F86C-5C79-4C3F-9D05-576A217C66DE}" dt="2023-04-07T12:11:39.310" v="129" actId="478"/>
          <ac:cxnSpMkLst>
            <pc:docMk/>
            <pc:sldMk cId="310827424" sldId="270"/>
            <ac:cxnSpMk id="23" creationId="{84CA2B8B-5800-9B23-C277-FD42D58FAEC4}"/>
          </ac:cxnSpMkLst>
        </pc:cxnChg>
        <pc:cxnChg chg="mod">
          <ac:chgData name="Benson, Seth P CDT 2023" userId="40de1f43-8498-4047-a835-5d8d670e9482" providerId="ADAL" clId="{C431F86C-5C79-4C3F-9D05-576A217C66DE}" dt="2023-04-07T12:20:45.135" v="419" actId="164"/>
          <ac:cxnSpMkLst>
            <pc:docMk/>
            <pc:sldMk cId="310827424" sldId="270"/>
            <ac:cxnSpMk id="25" creationId="{B2C38AC1-D182-7C1E-D8E9-2047D0578FB2}"/>
          </ac:cxnSpMkLst>
        </pc:cxnChg>
        <pc:cxnChg chg="add mod">
          <ac:chgData name="Benson, Seth P CDT 2023" userId="40de1f43-8498-4047-a835-5d8d670e9482" providerId="ADAL" clId="{C431F86C-5C79-4C3F-9D05-576A217C66DE}" dt="2023-04-07T12:20:45.135" v="419" actId="164"/>
          <ac:cxnSpMkLst>
            <pc:docMk/>
            <pc:sldMk cId="310827424" sldId="270"/>
            <ac:cxnSpMk id="27" creationId="{48078349-7F55-914B-851C-220F20357397}"/>
          </ac:cxnSpMkLst>
        </pc:cxnChg>
        <pc:cxnChg chg="add mod">
          <ac:chgData name="Benson, Seth P CDT 2023" userId="40de1f43-8498-4047-a835-5d8d670e9482" providerId="ADAL" clId="{C431F86C-5C79-4C3F-9D05-576A217C66DE}" dt="2023-04-07T12:20:45.135" v="419" actId="164"/>
          <ac:cxnSpMkLst>
            <pc:docMk/>
            <pc:sldMk cId="310827424" sldId="270"/>
            <ac:cxnSpMk id="29" creationId="{446B4F9E-FC01-372D-F3DE-B258A922A5A4}"/>
          </ac:cxnSpMkLst>
        </pc:cxnChg>
        <pc:cxnChg chg="add mod">
          <ac:chgData name="Benson, Seth P CDT 2023" userId="40de1f43-8498-4047-a835-5d8d670e9482" providerId="ADAL" clId="{C431F86C-5C79-4C3F-9D05-576A217C66DE}" dt="2023-04-07T12:20:45.135" v="419" actId="164"/>
          <ac:cxnSpMkLst>
            <pc:docMk/>
            <pc:sldMk cId="310827424" sldId="270"/>
            <ac:cxnSpMk id="34" creationId="{7B6E89E3-EE5B-DD10-119B-EE6A1C11B40E}"/>
          </ac:cxnSpMkLst>
        </pc:cxnChg>
        <pc:cxnChg chg="add mod">
          <ac:chgData name="Benson, Seth P CDT 2023" userId="40de1f43-8498-4047-a835-5d8d670e9482" providerId="ADAL" clId="{C431F86C-5C79-4C3F-9D05-576A217C66DE}" dt="2023-04-07T12:20:45.135" v="419" actId="164"/>
          <ac:cxnSpMkLst>
            <pc:docMk/>
            <pc:sldMk cId="310827424" sldId="270"/>
            <ac:cxnSpMk id="38" creationId="{E8A7425A-842B-275A-8B8E-4416AE6FA6CA}"/>
          </ac:cxnSpMkLst>
        </pc:cxnChg>
        <pc:cxnChg chg="add mod">
          <ac:chgData name="Benson, Seth P CDT 2023" userId="40de1f43-8498-4047-a835-5d8d670e9482" providerId="ADAL" clId="{C431F86C-5C79-4C3F-9D05-576A217C66DE}" dt="2023-04-07T12:20:45.135" v="419" actId="164"/>
          <ac:cxnSpMkLst>
            <pc:docMk/>
            <pc:sldMk cId="310827424" sldId="270"/>
            <ac:cxnSpMk id="46" creationId="{C9FD7FC6-DF96-6518-E6C0-D286C723B2E8}"/>
          </ac:cxnSpMkLst>
        </pc:cxnChg>
      </pc:sldChg>
      <pc:sldChg chg="addSp delSp modSp new mod delAnim modAnim">
        <pc:chgData name="Benson, Seth P CDT 2023" userId="40de1f43-8498-4047-a835-5d8d670e9482" providerId="ADAL" clId="{C431F86C-5C79-4C3F-9D05-576A217C66DE}" dt="2023-04-07T15:02:53.246" v="1721" actId="1036"/>
        <pc:sldMkLst>
          <pc:docMk/>
          <pc:sldMk cId="4106786782" sldId="271"/>
        </pc:sldMkLst>
        <pc:spChg chg="mod">
          <ac:chgData name="Benson, Seth P CDT 2023" userId="40de1f43-8498-4047-a835-5d8d670e9482" providerId="ADAL" clId="{C431F86C-5C79-4C3F-9D05-576A217C66DE}" dt="2023-04-07T15:02:40.646" v="1710" actId="113"/>
          <ac:spMkLst>
            <pc:docMk/>
            <pc:sldMk cId="4106786782" sldId="271"/>
            <ac:spMk id="2" creationId="{9CC549E4-D225-84C1-3131-27DFB1BB04FE}"/>
          </ac:spMkLst>
        </pc:spChg>
        <pc:spChg chg="del mod">
          <ac:chgData name="Benson, Seth P CDT 2023" userId="40de1f43-8498-4047-a835-5d8d670e9482" providerId="ADAL" clId="{C431F86C-5C79-4C3F-9D05-576A217C66DE}" dt="2023-04-07T12:43:53.623" v="873" actId="21"/>
          <ac:spMkLst>
            <pc:docMk/>
            <pc:sldMk cId="4106786782" sldId="271"/>
            <ac:spMk id="3" creationId="{6F448E35-4904-F9DC-8074-04F810B8FEA6}"/>
          </ac:spMkLst>
        </pc:spChg>
        <pc:spChg chg="add del mod">
          <ac:chgData name="Benson, Seth P CDT 2023" userId="40de1f43-8498-4047-a835-5d8d670e9482" providerId="ADAL" clId="{C431F86C-5C79-4C3F-9D05-576A217C66DE}" dt="2023-04-07T12:49:18.229" v="1041" actId="478"/>
          <ac:spMkLst>
            <pc:docMk/>
            <pc:sldMk cId="4106786782" sldId="271"/>
            <ac:spMk id="5" creationId="{A3F375DA-254E-104E-E2EF-B1FC41D947F0}"/>
          </ac:spMkLst>
        </pc:spChg>
        <pc:spChg chg="add del mod">
          <ac:chgData name="Benson, Seth P CDT 2023" userId="40de1f43-8498-4047-a835-5d8d670e9482" providerId="ADAL" clId="{C431F86C-5C79-4C3F-9D05-576A217C66DE}" dt="2023-04-07T12:49:20.003" v="1043" actId="478"/>
          <ac:spMkLst>
            <pc:docMk/>
            <pc:sldMk cId="4106786782" sldId="271"/>
            <ac:spMk id="7" creationId="{ADCA3C76-A1E9-370A-48D2-0127762A08BA}"/>
          </ac:spMkLst>
        </pc:spChg>
        <pc:spChg chg="add del">
          <ac:chgData name="Benson, Seth P CDT 2023" userId="40de1f43-8498-4047-a835-5d8d670e9482" providerId="ADAL" clId="{C431F86C-5C79-4C3F-9D05-576A217C66DE}" dt="2023-04-07T12:49:21.942" v="1044" actId="478"/>
          <ac:spMkLst>
            <pc:docMk/>
            <pc:sldMk cId="4106786782" sldId="271"/>
            <ac:spMk id="9" creationId="{CAD3910F-27A1-9A4F-9584-F032BAD43D48}"/>
          </ac:spMkLst>
        </pc:spChg>
        <pc:spChg chg="add mod">
          <ac:chgData name="Benson, Seth P CDT 2023" userId="40de1f43-8498-4047-a835-5d8d670e9482" providerId="ADAL" clId="{C431F86C-5C79-4C3F-9D05-576A217C66DE}" dt="2023-04-07T15:02:38.571" v="1709" actId="1076"/>
          <ac:spMkLst>
            <pc:docMk/>
            <pc:sldMk cId="4106786782" sldId="271"/>
            <ac:spMk id="10" creationId="{08374E33-21BA-D5BA-0D1B-0CD456D349E7}"/>
          </ac:spMkLst>
        </pc:spChg>
        <pc:picChg chg="add mod">
          <ac:chgData name="Benson, Seth P CDT 2023" userId="40de1f43-8498-4047-a835-5d8d670e9482" providerId="ADAL" clId="{C431F86C-5C79-4C3F-9D05-576A217C66DE}" dt="2023-04-07T15:02:53.246" v="1721" actId="1036"/>
          <ac:picMkLst>
            <pc:docMk/>
            <pc:sldMk cId="4106786782" sldId="271"/>
            <ac:picMk id="1026" creationId="{9D601B0E-D204-B6BC-118D-B22FBB4408D8}"/>
          </ac:picMkLst>
        </pc:picChg>
      </pc:sldChg>
      <pc:sldChg chg="addSp delSp modSp add del mod">
        <pc:chgData name="Benson, Seth P CDT 2023" userId="40de1f43-8498-4047-a835-5d8d670e9482" providerId="ADAL" clId="{C431F86C-5C79-4C3F-9D05-576A217C66DE}" dt="2023-04-07T12:39:06.571" v="771" actId="47"/>
        <pc:sldMkLst>
          <pc:docMk/>
          <pc:sldMk cId="3587614198" sldId="272"/>
        </pc:sldMkLst>
        <pc:spChg chg="del">
          <ac:chgData name="Benson, Seth P CDT 2023" userId="40de1f43-8498-4047-a835-5d8d670e9482" providerId="ADAL" clId="{C431F86C-5C79-4C3F-9D05-576A217C66DE}" dt="2023-04-07T12:37:19.968" v="751" actId="478"/>
          <ac:spMkLst>
            <pc:docMk/>
            <pc:sldMk cId="3587614198" sldId="272"/>
            <ac:spMk id="2" creationId="{7C98DB2B-D632-73FD-AA5C-FD1226A6FC92}"/>
          </ac:spMkLst>
        </pc:spChg>
        <pc:spChg chg="del">
          <ac:chgData name="Benson, Seth P CDT 2023" userId="40de1f43-8498-4047-a835-5d8d670e9482" providerId="ADAL" clId="{C431F86C-5C79-4C3F-9D05-576A217C66DE}" dt="2023-04-07T12:37:23.551" v="752" actId="478"/>
          <ac:spMkLst>
            <pc:docMk/>
            <pc:sldMk cId="3587614198" sldId="272"/>
            <ac:spMk id="3" creationId="{489EDA32-60DA-721E-8E8E-A84636AAD7AD}"/>
          </ac:spMkLst>
        </pc:spChg>
        <pc:spChg chg="add mod">
          <ac:chgData name="Benson, Seth P CDT 2023" userId="40de1f43-8498-4047-a835-5d8d670e9482" providerId="ADAL" clId="{C431F86C-5C79-4C3F-9D05-576A217C66DE}" dt="2023-04-07T12:37:19.968" v="751" actId="478"/>
          <ac:spMkLst>
            <pc:docMk/>
            <pc:sldMk cId="3587614198" sldId="272"/>
            <ac:spMk id="5" creationId="{1CDD849C-AA8B-CF14-38B1-3D7DF3EA2422}"/>
          </ac:spMkLst>
        </pc:spChg>
        <pc:spChg chg="add mod">
          <ac:chgData name="Benson, Seth P CDT 2023" userId="40de1f43-8498-4047-a835-5d8d670e9482" providerId="ADAL" clId="{C431F86C-5C79-4C3F-9D05-576A217C66DE}" dt="2023-04-07T12:37:23.551" v="752" actId="478"/>
          <ac:spMkLst>
            <pc:docMk/>
            <pc:sldMk cId="3587614198" sldId="272"/>
            <ac:spMk id="7" creationId="{30348B4C-ACF5-6731-2D10-F3177F10AEB1}"/>
          </ac:spMkLst>
        </pc:spChg>
        <pc:picChg chg="add mod">
          <ac:chgData name="Benson, Seth P CDT 2023" userId="40de1f43-8498-4047-a835-5d8d670e9482" providerId="ADAL" clId="{C431F86C-5C79-4C3F-9D05-576A217C66DE}" dt="2023-04-07T12:38:15.438" v="763" actId="1076"/>
          <ac:picMkLst>
            <pc:docMk/>
            <pc:sldMk cId="3587614198" sldId="272"/>
            <ac:picMk id="8" creationId="{B3E0C356-DF90-6252-8B14-DD6A98C89D7B}"/>
          </ac:picMkLst>
        </pc:picChg>
      </pc:sldChg>
      <pc:sldChg chg="addSp delSp modSp add mod modAnim">
        <pc:chgData name="Benson, Seth P CDT 2023" userId="40de1f43-8498-4047-a835-5d8d670e9482" providerId="ADAL" clId="{C431F86C-5C79-4C3F-9D05-576A217C66DE}" dt="2023-05-02T17:28:43.568" v="1853" actId="20577"/>
        <pc:sldMkLst>
          <pc:docMk/>
          <pc:sldMk cId="3614586938" sldId="272"/>
        </pc:sldMkLst>
        <pc:spChg chg="mod">
          <ac:chgData name="Benson, Seth P CDT 2023" userId="40de1f43-8498-4047-a835-5d8d670e9482" providerId="ADAL" clId="{C431F86C-5C79-4C3F-9D05-576A217C66DE}" dt="2023-04-07T14:37:38.376" v="1570" actId="20577"/>
          <ac:spMkLst>
            <pc:docMk/>
            <pc:sldMk cId="3614586938" sldId="272"/>
            <ac:spMk id="2" creationId="{7C98DB2B-D632-73FD-AA5C-FD1226A6FC92}"/>
          </ac:spMkLst>
        </pc:spChg>
        <pc:spChg chg="add del mod">
          <ac:chgData name="Benson, Seth P CDT 2023" userId="40de1f43-8498-4047-a835-5d8d670e9482" providerId="ADAL" clId="{C431F86C-5C79-4C3F-9D05-576A217C66DE}" dt="2023-05-02T17:28:43.568" v="1853" actId="20577"/>
          <ac:spMkLst>
            <pc:docMk/>
            <pc:sldMk cId="3614586938" sldId="272"/>
            <ac:spMk id="3" creationId="{4C1B7A1A-B1A0-1DA4-0260-EE5EEA53092B}"/>
          </ac:spMkLst>
        </pc:spChg>
        <pc:grpChg chg="del">
          <ac:chgData name="Benson, Seth P CDT 2023" userId="40de1f43-8498-4047-a835-5d8d670e9482" providerId="ADAL" clId="{C431F86C-5C79-4C3F-9D05-576A217C66DE}" dt="2023-04-07T12:43:48.358" v="872" actId="478"/>
          <ac:grpSpMkLst>
            <pc:docMk/>
            <pc:sldMk cId="3614586938" sldId="272"/>
            <ac:grpSpMk id="7" creationId="{E22E230E-1A91-BBD9-E444-572877CB04FF}"/>
          </ac:grpSpMkLst>
        </pc:grpChg>
      </pc:sldChg>
      <pc:sldChg chg="add del">
        <pc:chgData name="Benson, Seth P CDT 2023" userId="40de1f43-8498-4047-a835-5d8d670e9482" providerId="ADAL" clId="{C431F86C-5C79-4C3F-9D05-576A217C66DE}" dt="2023-04-07T12:37:24.951" v="754"/>
        <pc:sldMkLst>
          <pc:docMk/>
          <pc:sldMk cId="3353314225" sldId="273"/>
        </pc:sldMkLst>
      </pc:sldChg>
      <pc:sldChg chg="addSp delSp modSp add del mod setBg setClrOvrMap">
        <pc:chgData name="Benson, Seth P CDT 2023" userId="40de1f43-8498-4047-a835-5d8d670e9482" providerId="ADAL" clId="{C431F86C-5C79-4C3F-9D05-576A217C66DE}" dt="2023-04-07T14:48:05.226" v="1627" actId="47"/>
        <pc:sldMkLst>
          <pc:docMk/>
          <pc:sldMk cId="3493460302" sldId="273"/>
        </pc:sldMkLst>
        <pc:spChg chg="mod">
          <ac:chgData name="Benson, Seth P CDT 2023" userId="40de1f43-8498-4047-a835-5d8d670e9482" providerId="ADAL" clId="{C431F86C-5C79-4C3F-9D05-576A217C66DE}" dt="2023-04-07T14:20:51.537" v="1410" actId="26606"/>
          <ac:spMkLst>
            <pc:docMk/>
            <pc:sldMk cId="3493460302" sldId="273"/>
            <ac:spMk id="2" creationId="{3D1056FF-0BA3-A0C4-8CC3-D28E01993B02}"/>
          </ac:spMkLst>
        </pc:spChg>
        <pc:spChg chg="add">
          <ac:chgData name="Benson, Seth P CDT 2023" userId="40de1f43-8498-4047-a835-5d8d670e9482" providerId="ADAL" clId="{C431F86C-5C79-4C3F-9D05-576A217C66DE}" dt="2023-04-07T14:20:51.537" v="1410" actId="26606"/>
          <ac:spMkLst>
            <pc:docMk/>
            <pc:sldMk cId="3493460302" sldId="273"/>
            <ac:spMk id="22" creationId="{4AC0CD9D-7610-4620-93B4-798CCD9AB581}"/>
          </ac:spMkLst>
        </pc:spChg>
        <pc:spChg chg="add">
          <ac:chgData name="Benson, Seth P CDT 2023" userId="40de1f43-8498-4047-a835-5d8d670e9482" providerId="ADAL" clId="{C431F86C-5C79-4C3F-9D05-576A217C66DE}" dt="2023-04-07T14:20:51.537" v="1410" actId="26606"/>
          <ac:spMkLst>
            <pc:docMk/>
            <pc:sldMk cId="3493460302" sldId="273"/>
            <ac:spMk id="28" creationId="{DE4D62F9-188E-4530-84C2-24BDEE4BEB82}"/>
          </ac:spMkLst>
        </pc:spChg>
        <pc:spChg chg="add">
          <ac:chgData name="Benson, Seth P CDT 2023" userId="40de1f43-8498-4047-a835-5d8d670e9482" providerId="ADAL" clId="{C431F86C-5C79-4C3F-9D05-576A217C66DE}" dt="2023-04-07T14:20:51.537" v="1410" actId="26606"/>
          <ac:spMkLst>
            <pc:docMk/>
            <pc:sldMk cId="3493460302" sldId="273"/>
            <ac:spMk id="30" creationId="{757B325C-3E35-45CF-9D07-3BCB281F3B9C}"/>
          </ac:spMkLst>
        </pc:spChg>
        <pc:spChg chg="add">
          <ac:chgData name="Benson, Seth P CDT 2023" userId="40de1f43-8498-4047-a835-5d8d670e9482" providerId="ADAL" clId="{C431F86C-5C79-4C3F-9D05-576A217C66DE}" dt="2023-04-07T14:20:51.537" v="1410" actId="26606"/>
          <ac:spMkLst>
            <pc:docMk/>
            <pc:sldMk cId="3493460302" sldId="273"/>
            <ac:spMk id="32" creationId="{C24BEC42-AFF3-40D1-93A2-A27A42E1E23C}"/>
          </ac:spMkLst>
        </pc:spChg>
        <pc:spChg chg="add">
          <ac:chgData name="Benson, Seth P CDT 2023" userId="40de1f43-8498-4047-a835-5d8d670e9482" providerId="ADAL" clId="{C431F86C-5C79-4C3F-9D05-576A217C66DE}" dt="2023-04-07T14:20:51.537" v="1410" actId="26606"/>
          <ac:spMkLst>
            <pc:docMk/>
            <pc:sldMk cId="3493460302" sldId="273"/>
            <ac:spMk id="34" creationId="{608F427C-1EC9-4280-9367-F2B3AA063E82}"/>
          </ac:spMkLst>
        </pc:spChg>
        <pc:spChg chg="add">
          <ac:chgData name="Benson, Seth P CDT 2023" userId="40de1f43-8498-4047-a835-5d8d670e9482" providerId="ADAL" clId="{C431F86C-5C79-4C3F-9D05-576A217C66DE}" dt="2023-04-07T14:20:51.537" v="1410" actId="26606"/>
          <ac:spMkLst>
            <pc:docMk/>
            <pc:sldMk cId="3493460302" sldId="273"/>
            <ac:spMk id="36" creationId="{F98810A7-E114-447A-A7D6-69B27CFB5650}"/>
          </ac:spMkLst>
        </pc:spChg>
        <pc:picChg chg="del">
          <ac:chgData name="Benson, Seth P CDT 2023" userId="40de1f43-8498-4047-a835-5d8d670e9482" providerId="ADAL" clId="{C431F86C-5C79-4C3F-9D05-576A217C66DE}" dt="2023-04-07T14:20:35.223" v="1405" actId="478"/>
          <ac:picMkLst>
            <pc:docMk/>
            <pc:sldMk cId="3493460302" sldId="273"/>
            <ac:picMk id="11" creationId="{EFBCDC67-6811-C133-1F0E-310E581802FD}"/>
          </ac:picMkLst>
        </pc:picChg>
        <pc:picChg chg="mod">
          <ac:chgData name="Benson, Seth P CDT 2023" userId="40de1f43-8498-4047-a835-5d8d670e9482" providerId="ADAL" clId="{C431F86C-5C79-4C3F-9D05-576A217C66DE}" dt="2023-04-07T14:20:51.537" v="1410" actId="26606"/>
          <ac:picMkLst>
            <pc:docMk/>
            <pc:sldMk cId="3493460302" sldId="273"/>
            <ac:picMk id="13" creationId="{97EC1D7A-66E1-D7C4-4350-B77F70B7C9EC}"/>
          </ac:picMkLst>
        </pc:picChg>
        <pc:picChg chg="add">
          <ac:chgData name="Benson, Seth P CDT 2023" userId="40de1f43-8498-4047-a835-5d8d670e9482" providerId="ADAL" clId="{C431F86C-5C79-4C3F-9D05-576A217C66DE}" dt="2023-04-07T14:20:51.537" v="1410" actId="26606"/>
          <ac:picMkLst>
            <pc:docMk/>
            <pc:sldMk cId="3493460302" sldId="273"/>
            <ac:picMk id="18" creationId="{41B68C77-138E-4BF7-A276-BD0C78A4219F}"/>
          </ac:picMkLst>
        </pc:picChg>
        <pc:picChg chg="add">
          <ac:chgData name="Benson, Seth P CDT 2023" userId="40de1f43-8498-4047-a835-5d8d670e9482" providerId="ADAL" clId="{C431F86C-5C79-4C3F-9D05-576A217C66DE}" dt="2023-04-07T14:20:51.537" v="1410" actId="26606"/>
          <ac:picMkLst>
            <pc:docMk/>
            <pc:sldMk cId="3493460302" sldId="273"/>
            <ac:picMk id="20" creationId="{7C268552-D473-46ED-B1B8-422042C4DEF1}"/>
          </ac:picMkLst>
        </pc:picChg>
        <pc:picChg chg="add">
          <ac:chgData name="Benson, Seth P CDT 2023" userId="40de1f43-8498-4047-a835-5d8d670e9482" providerId="ADAL" clId="{C431F86C-5C79-4C3F-9D05-576A217C66DE}" dt="2023-04-07T14:20:51.537" v="1410" actId="26606"/>
          <ac:picMkLst>
            <pc:docMk/>
            <pc:sldMk cId="3493460302" sldId="273"/>
            <ac:picMk id="24" creationId="{B9238B3E-24AA-439A-B527-6C5DF6D72145}"/>
          </ac:picMkLst>
        </pc:picChg>
        <pc:picChg chg="add">
          <ac:chgData name="Benson, Seth P CDT 2023" userId="40de1f43-8498-4047-a835-5d8d670e9482" providerId="ADAL" clId="{C431F86C-5C79-4C3F-9D05-576A217C66DE}" dt="2023-04-07T14:20:51.537" v="1410" actId="26606"/>
          <ac:picMkLst>
            <pc:docMk/>
            <pc:sldMk cId="3493460302" sldId="273"/>
            <ac:picMk id="26" creationId="{69F01145-BEA3-4CBF-AA21-10077B948CA8}"/>
          </ac:picMkLst>
        </pc:picChg>
      </pc:sldChg>
      <pc:sldChg chg="modSp add mod ord">
        <pc:chgData name="Benson, Seth P CDT 2023" userId="40de1f43-8498-4047-a835-5d8d670e9482" providerId="ADAL" clId="{C431F86C-5C79-4C3F-9D05-576A217C66DE}" dt="2023-05-02T16:41:29.834" v="1729"/>
        <pc:sldMkLst>
          <pc:docMk/>
          <pc:sldMk cId="4239216042" sldId="274"/>
        </pc:sldMkLst>
        <pc:spChg chg="mod">
          <ac:chgData name="Benson, Seth P CDT 2023" userId="40de1f43-8498-4047-a835-5d8d670e9482" providerId="ADAL" clId="{C431F86C-5C79-4C3F-9D05-576A217C66DE}" dt="2023-04-07T14:24:39.982" v="1504" actId="20577"/>
          <ac:spMkLst>
            <pc:docMk/>
            <pc:sldMk cId="4239216042" sldId="274"/>
            <ac:spMk id="2" creationId="{7C98DB2B-D632-73FD-AA5C-FD1226A6FC92}"/>
          </ac:spMkLst>
        </pc:spChg>
        <pc:spChg chg="mod">
          <ac:chgData name="Benson, Seth P CDT 2023" userId="40de1f43-8498-4047-a835-5d8d670e9482" providerId="ADAL" clId="{C431F86C-5C79-4C3F-9D05-576A217C66DE}" dt="2023-04-07T14:36:42.544" v="1557" actId="404"/>
          <ac:spMkLst>
            <pc:docMk/>
            <pc:sldMk cId="4239216042" sldId="274"/>
            <ac:spMk id="3" creationId="{4C1B7A1A-B1A0-1DA4-0260-EE5EEA53092B}"/>
          </ac:spMkLst>
        </pc:spChg>
      </pc:sldChg>
      <pc:sldChg chg="addSp delSp modSp add del mod">
        <pc:chgData name="Benson, Seth P CDT 2023" userId="40de1f43-8498-4047-a835-5d8d670e9482" providerId="ADAL" clId="{C431F86C-5C79-4C3F-9D05-576A217C66DE}" dt="2023-05-02T16:41:27.452" v="1727"/>
        <pc:sldMkLst>
          <pc:docMk/>
          <pc:sldMk cId="1090235243" sldId="275"/>
        </pc:sldMkLst>
        <pc:spChg chg="mod">
          <ac:chgData name="Benson, Seth P CDT 2023" userId="40de1f43-8498-4047-a835-5d8d670e9482" providerId="ADAL" clId="{C431F86C-5C79-4C3F-9D05-576A217C66DE}" dt="2023-04-07T14:47:46.941" v="1622" actId="20577"/>
          <ac:spMkLst>
            <pc:docMk/>
            <pc:sldMk cId="1090235243" sldId="275"/>
            <ac:spMk id="2" creationId="{3D1056FF-0BA3-A0C4-8CC3-D28E01993B02}"/>
          </ac:spMkLst>
        </pc:spChg>
        <pc:spChg chg="add del mod">
          <ac:chgData name="Benson, Seth P CDT 2023" userId="40de1f43-8498-4047-a835-5d8d670e9482" providerId="ADAL" clId="{C431F86C-5C79-4C3F-9D05-576A217C66DE}" dt="2023-04-07T14:58:26.870" v="1703" actId="478"/>
          <ac:spMkLst>
            <pc:docMk/>
            <pc:sldMk cId="1090235243" sldId="275"/>
            <ac:spMk id="5" creationId="{072FCFF4-AC7D-5143-90DC-D1D97A66D577}"/>
          </ac:spMkLst>
        </pc:spChg>
        <pc:picChg chg="add del mod">
          <ac:chgData name="Benson, Seth P CDT 2023" userId="40de1f43-8498-4047-a835-5d8d670e9482" providerId="ADAL" clId="{C431F86C-5C79-4C3F-9D05-576A217C66DE}" dt="2023-04-07T14:58:13.703" v="1698" actId="478"/>
          <ac:picMkLst>
            <pc:docMk/>
            <pc:sldMk cId="1090235243" sldId="275"/>
            <ac:picMk id="3" creationId="{C8CE224F-5ECC-569D-2F1E-C0A66D6D44AF}"/>
          </ac:picMkLst>
        </pc:picChg>
        <pc:picChg chg="add mod">
          <ac:chgData name="Benson, Seth P CDT 2023" userId="40de1f43-8498-4047-a835-5d8d670e9482" providerId="ADAL" clId="{C431F86C-5C79-4C3F-9D05-576A217C66DE}" dt="2023-04-07T14:58:21.710" v="1702" actId="1076"/>
          <ac:picMkLst>
            <pc:docMk/>
            <pc:sldMk cId="1090235243" sldId="275"/>
            <ac:picMk id="7" creationId="{F48B49DC-11AB-A92A-FE9B-0A6BA6B7B9C4}"/>
          </ac:picMkLst>
        </pc:picChg>
        <pc:picChg chg="del">
          <ac:chgData name="Benson, Seth P CDT 2023" userId="40de1f43-8498-4047-a835-5d8d670e9482" providerId="ADAL" clId="{C431F86C-5C79-4C3F-9D05-576A217C66DE}" dt="2023-04-07T14:47:48.811" v="1623" actId="478"/>
          <ac:picMkLst>
            <pc:docMk/>
            <pc:sldMk cId="1090235243" sldId="275"/>
            <ac:picMk id="11" creationId="{EFBCDC67-6811-C133-1F0E-310E581802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6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3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0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401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8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60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3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6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1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0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0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8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1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4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0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B267-AFD5-CBEF-6CD9-1058CA31B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74119"/>
            <a:ext cx="9208246" cy="3329581"/>
          </a:xfrm>
        </p:spPr>
        <p:txBody>
          <a:bodyPr/>
          <a:lstStyle/>
          <a:p>
            <a:r>
              <a:rPr lang="en-US" sz="6600" dirty="0"/>
              <a:t>Evaluating Cable News Bias with NLU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57812-0CD6-1C52-91B5-1C1306E15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19090"/>
            <a:ext cx="8825658" cy="1329870"/>
          </a:xfrm>
        </p:spPr>
        <p:txBody>
          <a:bodyPr>
            <a:normAutofit/>
          </a:bodyPr>
          <a:lstStyle/>
          <a:p>
            <a:r>
              <a:rPr lang="en-US" dirty="0"/>
              <a:t>CDT Seth Benson</a:t>
            </a:r>
          </a:p>
          <a:p>
            <a:r>
              <a:rPr lang="en-US" dirty="0"/>
              <a:t>Advisor: MAJ Cruickshank</a:t>
            </a:r>
          </a:p>
        </p:txBody>
      </p:sp>
    </p:spTree>
    <p:extLst>
      <p:ext uri="{BB962C8B-B14F-4D97-AF65-F5344CB8AC3E}">
        <p14:creationId xmlns:p14="http://schemas.microsoft.com/office/powerpoint/2010/main" val="422851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49E4-D225-84C1-3131-27DFB1BB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How do you determine cable news bias?</a:t>
            </a:r>
          </a:p>
        </p:txBody>
      </p:sp>
      <p:pic>
        <p:nvPicPr>
          <p:cNvPr id="1026" name="Picture 2" descr="AllSides Media Bias Chart Version 7.1, 2022">
            <a:extLst>
              <a:ext uri="{FF2B5EF4-FFF2-40B4-BE49-F238E27FC236}">
                <a16:creationId xmlns:a16="http://schemas.microsoft.com/office/drawing/2014/main" id="{9D601B0E-D204-B6BC-118D-B22FBB440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522" y="1602769"/>
            <a:ext cx="4650637" cy="525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374E33-21BA-D5BA-0D1B-0CD456D3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132643"/>
            <a:ext cx="8946541" cy="4195481"/>
          </a:xfrm>
        </p:spPr>
        <p:txBody>
          <a:bodyPr/>
          <a:lstStyle/>
          <a:p>
            <a:r>
              <a:rPr lang="en-US" sz="3600" dirty="0"/>
              <a:t>Common perception</a:t>
            </a:r>
          </a:p>
          <a:p>
            <a:endParaRPr lang="en-US" sz="3600" dirty="0"/>
          </a:p>
          <a:p>
            <a:r>
              <a:rPr lang="en-US" sz="3600" dirty="0"/>
              <a:t>Subjective measurements</a:t>
            </a:r>
          </a:p>
          <a:p>
            <a:endParaRPr lang="en-US" sz="3600" dirty="0"/>
          </a:p>
          <a:p>
            <a:r>
              <a:rPr lang="en-US" sz="3600" dirty="0"/>
              <a:t>Limited existing research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8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DB2B-D632-73FD-AA5C-FD1226A6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Dynamic Bias Description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7A1A-B1A0-1DA4-0260-EE5EEA53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17288"/>
            <a:ext cx="8946541" cy="4195481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Remove subjective assessment</a:t>
            </a:r>
          </a:p>
          <a:p>
            <a:endParaRPr lang="en-US" sz="3200" dirty="0"/>
          </a:p>
          <a:p>
            <a:r>
              <a:rPr lang="en-US" sz="3200" dirty="0"/>
              <a:t>Characterize media in two dimensions</a:t>
            </a:r>
          </a:p>
          <a:p>
            <a:pPr lvl="1"/>
            <a:r>
              <a:rPr lang="en-US" sz="3000" i="1" dirty="0"/>
              <a:t>What they talk about</a:t>
            </a:r>
          </a:p>
          <a:p>
            <a:pPr lvl="1"/>
            <a:r>
              <a:rPr lang="en-US" sz="3000" i="1" dirty="0"/>
              <a:t>How they talk about those things</a:t>
            </a:r>
          </a:p>
          <a:p>
            <a:endParaRPr lang="en-US" sz="3200" dirty="0"/>
          </a:p>
          <a:p>
            <a:r>
              <a:rPr lang="en-US" sz="3200" dirty="0"/>
              <a:t>Compare across programs to determine bias</a:t>
            </a:r>
          </a:p>
          <a:p>
            <a:endParaRPr lang="en-US" sz="3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DB2B-D632-73FD-AA5C-FD1226A6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31" y="459185"/>
            <a:ext cx="9404723" cy="1400530"/>
          </a:xfrm>
        </p:spPr>
        <p:txBody>
          <a:bodyPr/>
          <a:lstStyle/>
          <a:p>
            <a:r>
              <a:rPr lang="en-US" dirty="0"/>
              <a:t>Goal: Dynamic Bias Description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2E230E-1A91-BBD9-E444-572877CB04FF}"/>
              </a:ext>
            </a:extLst>
          </p:cNvPr>
          <p:cNvGrpSpPr/>
          <p:nvPr/>
        </p:nvGrpSpPr>
        <p:grpSpPr>
          <a:xfrm>
            <a:off x="2048637" y="1482907"/>
            <a:ext cx="8173048" cy="5364933"/>
            <a:chOff x="933077" y="-117246"/>
            <a:chExt cx="9426686" cy="61878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5863E-9CD2-8B1B-FCD8-248D35BDCAB3}"/>
                </a:ext>
              </a:extLst>
            </p:cNvPr>
            <p:cNvSpPr/>
            <p:nvPr/>
          </p:nvSpPr>
          <p:spPr>
            <a:xfrm>
              <a:off x="955040" y="1402080"/>
              <a:ext cx="9404723" cy="15544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FE118B-ED5A-B943-3BE7-67776E3E216C}"/>
                </a:ext>
              </a:extLst>
            </p:cNvPr>
            <p:cNvSpPr/>
            <p:nvPr/>
          </p:nvSpPr>
          <p:spPr>
            <a:xfrm>
              <a:off x="955040" y="2961639"/>
              <a:ext cx="9404723" cy="15544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684813-4A54-64B8-BBA6-91B2A9ECD6BC}"/>
                </a:ext>
              </a:extLst>
            </p:cNvPr>
            <p:cNvSpPr/>
            <p:nvPr/>
          </p:nvSpPr>
          <p:spPr>
            <a:xfrm>
              <a:off x="955040" y="4516119"/>
              <a:ext cx="9404721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29AD89-11A8-FC1C-DBD3-87BDC3F127EB}"/>
                </a:ext>
              </a:extLst>
            </p:cNvPr>
            <p:cNvSpPr txBox="1"/>
            <p:nvPr/>
          </p:nvSpPr>
          <p:spPr>
            <a:xfrm>
              <a:off x="955040" y="1437235"/>
              <a:ext cx="1584960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Transcript Analysis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07ECAC-9AC2-8F02-9646-3F438C058CA1}"/>
                </a:ext>
              </a:extLst>
            </p:cNvPr>
            <p:cNvSpPr txBox="1"/>
            <p:nvPr/>
          </p:nvSpPr>
          <p:spPr>
            <a:xfrm>
              <a:off x="955040" y="2956560"/>
              <a:ext cx="1844216" cy="745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Program Comparison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13A3BF-835E-A075-C62C-DAC656B86093}"/>
                </a:ext>
              </a:extLst>
            </p:cNvPr>
            <p:cNvSpPr txBox="1"/>
            <p:nvPr/>
          </p:nvSpPr>
          <p:spPr>
            <a:xfrm>
              <a:off x="933077" y="4486424"/>
              <a:ext cx="1798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Program Clustering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F6C7F91-7BC9-555E-1FF6-9A0C820A8921}"/>
                </a:ext>
              </a:extLst>
            </p:cNvPr>
            <p:cNvSpPr/>
            <p:nvPr/>
          </p:nvSpPr>
          <p:spPr>
            <a:xfrm>
              <a:off x="6798253" y="1629527"/>
              <a:ext cx="2580640" cy="105457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VADER Sentiment Analysis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2DE7489-4265-468E-A178-9E6484BEC355}"/>
                </a:ext>
              </a:extLst>
            </p:cNvPr>
            <p:cNvSpPr/>
            <p:nvPr/>
          </p:nvSpPr>
          <p:spPr>
            <a:xfrm>
              <a:off x="3158900" y="1629527"/>
              <a:ext cx="2580640" cy="105457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Named Entity Recognition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AB9B243-D027-DB3E-71F7-9717A91F33AB}"/>
                </a:ext>
              </a:extLst>
            </p:cNvPr>
            <p:cNvSpPr/>
            <p:nvPr/>
          </p:nvSpPr>
          <p:spPr>
            <a:xfrm>
              <a:off x="6441793" y="3206513"/>
              <a:ext cx="3293560" cy="105457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Sentiment Similarity Network (S)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5734662-B32A-76C5-03A8-67F9E9C72875}"/>
                </a:ext>
              </a:extLst>
            </p:cNvPr>
            <p:cNvSpPr/>
            <p:nvPr/>
          </p:nvSpPr>
          <p:spPr>
            <a:xfrm>
              <a:off x="2802441" y="4827549"/>
              <a:ext cx="3073370" cy="105457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Topic-Sentiment Similarity Network</a:t>
              </a:r>
            </a:p>
            <a:p>
              <a:pPr algn="ctr"/>
              <a:r>
                <a:rPr lang="en-US" b="1" dirty="0"/>
                <a:t>P = T ⊙ 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BCC750A-0F26-5BB1-E4E8-7775F152BF61}"/>
                </a:ext>
              </a:extLst>
            </p:cNvPr>
            <p:cNvSpPr/>
            <p:nvPr/>
          </p:nvSpPr>
          <p:spPr>
            <a:xfrm>
              <a:off x="6472273" y="4826555"/>
              <a:ext cx="3293559" cy="105457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Program Similarity Clustering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F742688-C788-380E-9C62-AF3ADE8D0D8A}"/>
                </a:ext>
              </a:extLst>
            </p:cNvPr>
            <p:cNvCxnSpPr>
              <a:cxnSpLocks/>
            </p:cNvCxnSpPr>
            <p:nvPr/>
          </p:nvCxnSpPr>
          <p:spPr>
            <a:xfrm>
              <a:off x="8088572" y="2770146"/>
              <a:ext cx="1" cy="402352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B77164-BAC5-067D-7554-E3C335C744DD}"/>
                </a:ext>
              </a:extLst>
            </p:cNvPr>
            <p:cNvCxnSpPr>
              <a:cxnSpLocks/>
            </p:cNvCxnSpPr>
            <p:nvPr/>
          </p:nvCxnSpPr>
          <p:spPr>
            <a:xfrm>
              <a:off x="5940929" y="5307351"/>
              <a:ext cx="487680" cy="0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63B82C-F309-6754-74B4-2ECD2F0102D2}"/>
                </a:ext>
              </a:extLst>
            </p:cNvPr>
            <p:cNvSpPr/>
            <p:nvPr/>
          </p:nvSpPr>
          <p:spPr>
            <a:xfrm>
              <a:off x="955040" y="-83034"/>
              <a:ext cx="9404723" cy="1554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DB6E5F-B60A-9797-70CB-AB058103354F}"/>
                </a:ext>
              </a:extLst>
            </p:cNvPr>
            <p:cNvSpPr txBox="1"/>
            <p:nvPr/>
          </p:nvSpPr>
          <p:spPr>
            <a:xfrm>
              <a:off x="955040" y="-117246"/>
              <a:ext cx="1584960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Cleaning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39871CA-FB08-672D-3583-814A1249357A}"/>
                </a:ext>
              </a:extLst>
            </p:cNvPr>
            <p:cNvSpPr/>
            <p:nvPr/>
          </p:nvSpPr>
          <p:spPr>
            <a:xfrm>
              <a:off x="6798253" y="59534"/>
              <a:ext cx="2580640" cy="105457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Break Into Individual Statements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6E1DCF3-2B67-AE7A-E4AD-8CE4F50D4A17}"/>
                </a:ext>
              </a:extLst>
            </p:cNvPr>
            <p:cNvSpPr/>
            <p:nvPr/>
          </p:nvSpPr>
          <p:spPr>
            <a:xfrm>
              <a:off x="3158900" y="75047"/>
              <a:ext cx="2580640" cy="105457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Store Transcript Metadata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0E2F5D8-3B20-7DD0-ED1F-D37CE14ADBDF}"/>
                </a:ext>
              </a:extLst>
            </p:cNvPr>
            <p:cNvCxnSpPr>
              <a:cxnSpLocks/>
            </p:cNvCxnSpPr>
            <p:nvPr/>
          </p:nvCxnSpPr>
          <p:spPr>
            <a:xfrm>
              <a:off x="5843138" y="612734"/>
              <a:ext cx="909783" cy="0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C060503-F78A-008B-1A3E-25A12E11D9D2}"/>
                </a:ext>
              </a:extLst>
            </p:cNvPr>
            <p:cNvCxnSpPr>
              <a:cxnSpLocks/>
            </p:cNvCxnSpPr>
            <p:nvPr/>
          </p:nvCxnSpPr>
          <p:spPr>
            <a:xfrm>
              <a:off x="8088572" y="1203291"/>
              <a:ext cx="0" cy="397578"/>
            </a:xfrm>
            <a:prstGeom prst="straightConnector1">
              <a:avLst/>
            </a:prstGeom>
            <a:solidFill>
              <a:srgbClr val="00B050"/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14ABA30-19E1-3B04-BCA7-67F61ADB3E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7401" y="1131536"/>
              <a:ext cx="1119672" cy="482478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C932FA-4CE5-4067-DDF8-C1733918C9F6}"/>
                </a:ext>
              </a:extLst>
            </p:cNvPr>
            <p:cNvSpPr/>
            <p:nvPr/>
          </p:nvSpPr>
          <p:spPr>
            <a:xfrm>
              <a:off x="2870577" y="3212208"/>
              <a:ext cx="2937098" cy="105457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TF-IDF Topic Keyword Similarity Network (T)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5734994-D1F9-CD1F-A6FF-C95618B0FF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6292" y="4359854"/>
              <a:ext cx="2025930" cy="496069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14E94C2-8D6F-0A71-0A1C-3FDFC2AA18A1}"/>
                </a:ext>
              </a:extLst>
            </p:cNvPr>
            <p:cNvCxnSpPr>
              <a:cxnSpLocks/>
            </p:cNvCxnSpPr>
            <p:nvPr/>
          </p:nvCxnSpPr>
          <p:spPr>
            <a:xfrm>
              <a:off x="4339126" y="4342670"/>
              <a:ext cx="1" cy="402352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D99FEA2-A3F4-D92B-50FC-15AABF4B64F2}"/>
                </a:ext>
              </a:extLst>
            </p:cNvPr>
            <p:cNvCxnSpPr>
              <a:cxnSpLocks/>
            </p:cNvCxnSpPr>
            <p:nvPr/>
          </p:nvCxnSpPr>
          <p:spPr>
            <a:xfrm>
              <a:off x="4339126" y="2770146"/>
              <a:ext cx="1" cy="402352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531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56FF-0BA3-A0C4-8CC3-D28E0199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689023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Full 2020 Results - Sankey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EA91D2-E846-9E6D-5FAA-5F6CFBC9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9008"/>
            <a:ext cx="12192000" cy="446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5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56FF-0BA3-A0C4-8CC3-D28E0199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45271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Full 2020 Results - PCA of 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867A50-22A0-8E23-6E79-B97085F8D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388" y="1485794"/>
            <a:ext cx="6741223" cy="537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3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DB2B-D632-73FD-AA5C-FD1226A6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7A1A-B1A0-1DA4-0260-EE5EEA53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17288"/>
            <a:ext cx="9258907" cy="4195481"/>
          </a:xfrm>
        </p:spPr>
        <p:txBody>
          <a:bodyPr>
            <a:normAutofit/>
          </a:bodyPr>
          <a:lstStyle/>
          <a:p>
            <a:r>
              <a:rPr lang="en-US" sz="3200" dirty="0"/>
              <a:t>Clustered nature of cable news</a:t>
            </a:r>
          </a:p>
          <a:p>
            <a:endParaRPr lang="en-US" sz="3200" dirty="0"/>
          </a:p>
          <a:p>
            <a:r>
              <a:rPr lang="en-US" sz="3200" dirty="0"/>
              <a:t>Consistent lean of programs</a:t>
            </a:r>
          </a:p>
          <a:p>
            <a:endParaRPr lang="en-US" sz="3200" dirty="0"/>
          </a:p>
          <a:p>
            <a:r>
              <a:rPr lang="en-US" sz="3200" dirty="0"/>
              <a:t>Implications for military information advantage</a:t>
            </a:r>
          </a:p>
          <a:p>
            <a:endParaRPr lang="en-US" sz="3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16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3392</TotalTime>
  <Words>144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Evaluating Cable News Bias with NLU </vt:lpstr>
      <vt:lpstr>How do you determine cable news bias?</vt:lpstr>
      <vt:lpstr>Goal: Dynamic Bias Description   </vt:lpstr>
      <vt:lpstr>Goal: Dynamic Bias Description   </vt:lpstr>
      <vt:lpstr>Full 2020 Results - Sankey</vt:lpstr>
      <vt:lpstr>Full 2020 Results - PCA of Clusters</vt:lpstr>
      <vt:lpstr>Conclusions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and Congressional Redistricting</dc:title>
  <dc:creator>Benson, Seth P CDT 2023</dc:creator>
  <cp:lastModifiedBy>Short Kid</cp:lastModifiedBy>
  <cp:revision>3</cp:revision>
  <dcterms:created xsi:type="dcterms:W3CDTF">2023-02-26T17:49:13Z</dcterms:created>
  <dcterms:modified xsi:type="dcterms:W3CDTF">2023-05-03T17:02:29Z</dcterms:modified>
</cp:coreProperties>
</file>