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3" r:id="rId3"/>
    <p:sldId id="271" r:id="rId4"/>
    <p:sldId id="272" r:id="rId5"/>
    <p:sldId id="262" r:id="rId6"/>
    <p:sldId id="265" r:id="rId7"/>
    <p:sldId id="276" r:id="rId8"/>
    <p:sldId id="277" r:id="rId9"/>
    <p:sldId id="278" r:id="rId10"/>
    <p:sldId id="268" r:id="rId11"/>
    <p:sldId id="279" r:id="rId12"/>
    <p:sldId id="275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20D9EF-F197-4EDD-AA54-E3C38D162449}" v="157" dt="2023-05-03T03:53:00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760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son, Seth P CDT 2023" userId="40de1f43-8498-4047-a835-5d8d670e9482" providerId="ADAL" clId="{0420D9EF-F197-4EDD-AA54-E3C38D162449}"/>
    <pc:docChg chg="undo custSel addSld modSld">
      <pc:chgData name="Benson, Seth P CDT 2023" userId="40de1f43-8498-4047-a835-5d8d670e9482" providerId="ADAL" clId="{0420D9EF-F197-4EDD-AA54-E3C38D162449}" dt="2023-05-03T03:55:44.888" v="2007" actId="207"/>
      <pc:docMkLst>
        <pc:docMk/>
      </pc:docMkLst>
      <pc:sldChg chg="addSp delSp modSp mod">
        <pc:chgData name="Benson, Seth P CDT 2023" userId="40de1f43-8498-4047-a835-5d8d670e9482" providerId="ADAL" clId="{0420D9EF-F197-4EDD-AA54-E3C38D162449}" dt="2023-04-26T23:55:45.881" v="941" actId="21"/>
        <pc:sldMkLst>
          <pc:docMk/>
          <pc:sldMk cId="2985315883" sldId="262"/>
        </pc:sldMkLst>
        <pc:spChg chg="mod">
          <ac:chgData name="Benson, Seth P CDT 2023" userId="40de1f43-8498-4047-a835-5d8d670e9482" providerId="ADAL" clId="{0420D9EF-F197-4EDD-AA54-E3C38D162449}" dt="2023-04-26T23:55:38.307" v="938" actId="1076"/>
          <ac:spMkLst>
            <pc:docMk/>
            <pc:sldMk cId="2985315883" sldId="262"/>
            <ac:spMk id="2" creationId="{7C98DB2B-D632-73FD-AA5C-FD1226A6FC92}"/>
          </ac:spMkLst>
        </pc:spChg>
        <pc:spChg chg="mod">
          <ac:chgData name="Benson, Seth P CDT 2023" userId="40de1f43-8498-4047-a835-5d8d670e9482" providerId="ADAL" clId="{0420D9EF-F197-4EDD-AA54-E3C38D162449}" dt="2023-04-26T23:55:43.170" v="939" actId="313"/>
          <ac:spMkLst>
            <pc:docMk/>
            <pc:sldMk cId="2985315883" sldId="262"/>
            <ac:spMk id="15" creationId="{C2DE7489-4265-468E-A178-9E6484BEC355}"/>
          </ac:spMkLst>
        </pc:spChg>
        <pc:spChg chg="mod">
          <ac:chgData name="Benson, Seth P CDT 2023" userId="40de1f43-8498-4047-a835-5d8d670e9482" providerId="ADAL" clId="{0420D9EF-F197-4EDD-AA54-E3C38D162449}" dt="2023-04-26T23:54:45.725" v="922" actId="20577"/>
          <ac:spMkLst>
            <pc:docMk/>
            <pc:sldMk cId="2985315883" sldId="262"/>
            <ac:spMk id="16" creationId="{CAB9B243-D027-DB3E-71F7-9717A91F33AB}"/>
          </ac:spMkLst>
        </pc:spChg>
        <pc:spChg chg="mod">
          <ac:chgData name="Benson, Seth P CDT 2023" userId="40de1f43-8498-4047-a835-5d8d670e9482" providerId="ADAL" clId="{0420D9EF-F197-4EDD-AA54-E3C38D162449}" dt="2023-04-26T23:55:33.981" v="937" actId="20577"/>
          <ac:spMkLst>
            <pc:docMk/>
            <pc:sldMk cId="2985315883" sldId="262"/>
            <ac:spMk id="17" creationId="{15734662-B32A-76C5-03A8-67F9E9C72875}"/>
          </ac:spMkLst>
        </pc:spChg>
        <pc:spChg chg="mod">
          <ac:chgData name="Benson, Seth P CDT 2023" userId="40de1f43-8498-4047-a835-5d8d670e9482" providerId="ADAL" clId="{0420D9EF-F197-4EDD-AA54-E3C38D162449}" dt="2023-04-26T23:54:59.749" v="925" actId="20577"/>
          <ac:spMkLst>
            <pc:docMk/>
            <pc:sldMk cId="2985315883" sldId="262"/>
            <ac:spMk id="28" creationId="{CEC932FA-4CE5-4067-DDF8-C1733918C9F6}"/>
          </ac:spMkLst>
        </pc:spChg>
        <pc:grpChg chg="add del">
          <ac:chgData name="Benson, Seth P CDT 2023" userId="40de1f43-8498-4047-a835-5d8d670e9482" providerId="ADAL" clId="{0420D9EF-F197-4EDD-AA54-E3C38D162449}" dt="2023-04-26T23:55:45.881" v="941" actId="21"/>
          <ac:grpSpMkLst>
            <pc:docMk/>
            <pc:sldMk cId="2985315883" sldId="262"/>
            <ac:grpSpMk id="7" creationId="{E22E230E-1A91-BBD9-E444-572877CB04FF}"/>
          </ac:grpSpMkLst>
        </pc:grpChg>
      </pc:sldChg>
      <pc:sldChg chg="modSp mod">
        <pc:chgData name="Benson, Seth P CDT 2023" userId="40de1f43-8498-4047-a835-5d8d670e9482" providerId="ADAL" clId="{0420D9EF-F197-4EDD-AA54-E3C38D162449}" dt="2023-05-02T16:28:42.693" v="953" actId="20577"/>
        <pc:sldMkLst>
          <pc:docMk/>
          <pc:sldMk cId="3058010463" sldId="265"/>
        </pc:sldMkLst>
        <pc:spChg chg="mod">
          <ac:chgData name="Benson, Seth P CDT 2023" userId="40de1f43-8498-4047-a835-5d8d670e9482" providerId="ADAL" clId="{0420D9EF-F197-4EDD-AA54-E3C38D162449}" dt="2023-05-02T16:28:42.693" v="953" actId="20577"/>
          <ac:spMkLst>
            <pc:docMk/>
            <pc:sldMk cId="3058010463" sldId="265"/>
            <ac:spMk id="3" creationId="{C1004CEF-32CB-A1D6-2069-4EC094519E5E}"/>
          </ac:spMkLst>
        </pc:spChg>
      </pc:sldChg>
      <pc:sldChg chg="addSp delSp modSp mod">
        <pc:chgData name="Benson, Seth P CDT 2023" userId="40de1f43-8498-4047-a835-5d8d670e9482" providerId="ADAL" clId="{0420D9EF-F197-4EDD-AA54-E3C38D162449}" dt="2023-05-02T17:00:10.275" v="1775" actId="478"/>
        <pc:sldMkLst>
          <pc:docMk/>
          <pc:sldMk cId="3356251893" sldId="268"/>
        </pc:sldMkLst>
        <pc:spChg chg="mod">
          <ac:chgData name="Benson, Seth P CDT 2023" userId="40de1f43-8498-4047-a835-5d8d670e9482" providerId="ADAL" clId="{0420D9EF-F197-4EDD-AA54-E3C38D162449}" dt="2023-05-02T16:35:14.459" v="1383" actId="403"/>
          <ac:spMkLst>
            <pc:docMk/>
            <pc:sldMk cId="3356251893" sldId="268"/>
            <ac:spMk id="2" creationId="{3D1056FF-0BA3-A0C4-8CC3-D28E01993B02}"/>
          </ac:spMkLst>
        </pc:spChg>
        <pc:spChg chg="add del mod">
          <ac:chgData name="Benson, Seth P CDT 2023" userId="40de1f43-8498-4047-a835-5d8d670e9482" providerId="ADAL" clId="{0420D9EF-F197-4EDD-AA54-E3C38D162449}" dt="2023-05-02T16:34:28.985" v="1345"/>
          <ac:spMkLst>
            <pc:docMk/>
            <pc:sldMk cId="3356251893" sldId="268"/>
            <ac:spMk id="6" creationId="{7C9A94BF-FF45-F8B1-EF04-B00E46A40BBA}"/>
          </ac:spMkLst>
        </pc:spChg>
        <pc:spChg chg="add del mod">
          <ac:chgData name="Benson, Seth P CDT 2023" userId="40de1f43-8498-4047-a835-5d8d670e9482" providerId="ADAL" clId="{0420D9EF-F197-4EDD-AA54-E3C38D162449}" dt="2023-05-02T16:34:28.985" v="1345"/>
          <ac:spMkLst>
            <pc:docMk/>
            <pc:sldMk cId="3356251893" sldId="268"/>
            <ac:spMk id="8" creationId="{04575D06-EC56-9B1A-E834-8FA8F08930CF}"/>
          </ac:spMkLst>
        </pc:spChg>
        <pc:spChg chg="add del mod">
          <ac:chgData name="Benson, Seth P CDT 2023" userId="40de1f43-8498-4047-a835-5d8d670e9482" providerId="ADAL" clId="{0420D9EF-F197-4EDD-AA54-E3C38D162449}" dt="2023-05-02T16:34:28.985" v="1345"/>
          <ac:spMkLst>
            <pc:docMk/>
            <pc:sldMk cId="3356251893" sldId="268"/>
            <ac:spMk id="9" creationId="{74757C47-C10C-E2B4-9F52-79085EBBA18E}"/>
          </ac:spMkLst>
        </pc:spChg>
        <pc:spChg chg="add del mod">
          <ac:chgData name="Benson, Seth P CDT 2023" userId="40de1f43-8498-4047-a835-5d8d670e9482" providerId="ADAL" clId="{0420D9EF-F197-4EDD-AA54-E3C38D162449}" dt="2023-05-02T16:34:28.985" v="1345"/>
          <ac:spMkLst>
            <pc:docMk/>
            <pc:sldMk cId="3356251893" sldId="268"/>
            <ac:spMk id="10" creationId="{8832CCFA-3550-67B9-66B7-7AEBDA8D9F3E}"/>
          </ac:spMkLst>
        </pc:spChg>
        <pc:picChg chg="add del mod">
          <ac:chgData name="Benson, Seth P CDT 2023" userId="40de1f43-8498-4047-a835-5d8d670e9482" providerId="ADAL" clId="{0420D9EF-F197-4EDD-AA54-E3C38D162449}" dt="2023-05-02T16:34:28.985" v="1345"/>
          <ac:picMkLst>
            <pc:docMk/>
            <pc:sldMk cId="3356251893" sldId="268"/>
            <ac:picMk id="3" creationId="{E0D6532E-C5EA-68EB-81D5-852699B3A0E7}"/>
          </ac:picMkLst>
        </pc:picChg>
        <pc:picChg chg="add del mod modCrop">
          <ac:chgData name="Benson, Seth P CDT 2023" userId="40de1f43-8498-4047-a835-5d8d670e9482" providerId="ADAL" clId="{0420D9EF-F197-4EDD-AA54-E3C38D162449}" dt="2023-05-02T16:34:11.976" v="1343" actId="478"/>
          <ac:picMkLst>
            <pc:docMk/>
            <pc:sldMk cId="3356251893" sldId="268"/>
            <ac:picMk id="4" creationId="{B5A0BB77-F5EE-2A19-8568-0DDDE10A5594}"/>
          </ac:picMkLst>
        </pc:picChg>
        <pc:picChg chg="add del mod">
          <ac:chgData name="Benson, Seth P CDT 2023" userId="40de1f43-8498-4047-a835-5d8d670e9482" providerId="ADAL" clId="{0420D9EF-F197-4EDD-AA54-E3C38D162449}" dt="2023-05-02T16:34:28.985" v="1345"/>
          <ac:picMkLst>
            <pc:docMk/>
            <pc:sldMk cId="3356251893" sldId="268"/>
            <ac:picMk id="7" creationId="{FA623C22-D2D6-2E31-D678-923B3D0C83DC}"/>
          </ac:picMkLst>
        </pc:picChg>
        <pc:picChg chg="add mod">
          <ac:chgData name="Benson, Seth P CDT 2023" userId="40de1f43-8498-4047-a835-5d8d670e9482" providerId="ADAL" clId="{0420D9EF-F197-4EDD-AA54-E3C38D162449}" dt="2023-05-02T16:35:11.189" v="1381" actId="1035"/>
          <ac:picMkLst>
            <pc:docMk/>
            <pc:sldMk cId="3356251893" sldId="268"/>
            <ac:picMk id="11" creationId="{E9EA91D2-E846-9E6D-5FAA-5F6CFBC961A3}"/>
          </ac:picMkLst>
        </pc:picChg>
        <pc:picChg chg="del">
          <ac:chgData name="Benson, Seth P CDT 2023" userId="40de1f43-8498-4047-a835-5d8d670e9482" providerId="ADAL" clId="{0420D9EF-F197-4EDD-AA54-E3C38D162449}" dt="2023-04-19T04:16:36.668" v="857" actId="478"/>
          <ac:picMkLst>
            <pc:docMk/>
            <pc:sldMk cId="3356251893" sldId="268"/>
            <ac:picMk id="11" creationId="{EFBCDC67-6811-C133-1F0E-310E581802FD}"/>
          </ac:picMkLst>
        </pc:picChg>
        <pc:picChg chg="add del mod">
          <ac:chgData name="Benson, Seth P CDT 2023" userId="40de1f43-8498-4047-a835-5d8d670e9482" providerId="ADAL" clId="{0420D9EF-F197-4EDD-AA54-E3C38D162449}" dt="2023-05-02T17:00:10.275" v="1775" actId="478"/>
          <ac:picMkLst>
            <pc:docMk/>
            <pc:sldMk cId="3356251893" sldId="268"/>
            <ac:picMk id="12" creationId="{AEDE0911-C5AA-276B-E903-1F93D43D250A}"/>
          </ac:picMkLst>
        </pc:picChg>
        <pc:cxnChg chg="add del mod">
          <ac:chgData name="Benson, Seth P CDT 2023" userId="40de1f43-8498-4047-a835-5d8d670e9482" providerId="ADAL" clId="{0420D9EF-F197-4EDD-AA54-E3C38D162449}" dt="2023-05-02T16:34:28.985" v="1345"/>
          <ac:cxnSpMkLst>
            <pc:docMk/>
            <pc:sldMk cId="3356251893" sldId="268"/>
            <ac:cxnSpMk id="5" creationId="{73D306C6-0993-E08B-09C2-67658C94717D}"/>
          </ac:cxnSpMkLst>
        </pc:cxnChg>
      </pc:sldChg>
      <pc:sldChg chg="modSp mod">
        <pc:chgData name="Benson, Seth P CDT 2023" userId="40de1f43-8498-4047-a835-5d8d670e9482" providerId="ADAL" clId="{0420D9EF-F197-4EDD-AA54-E3C38D162449}" dt="2023-05-02T17:02:14.221" v="1865" actId="20577"/>
        <pc:sldMkLst>
          <pc:docMk/>
          <pc:sldMk cId="4239216042" sldId="274"/>
        </pc:sldMkLst>
        <pc:spChg chg="mod">
          <ac:chgData name="Benson, Seth P CDT 2023" userId="40de1f43-8498-4047-a835-5d8d670e9482" providerId="ADAL" clId="{0420D9EF-F197-4EDD-AA54-E3C38D162449}" dt="2023-05-02T17:02:14.221" v="1865" actId="20577"/>
          <ac:spMkLst>
            <pc:docMk/>
            <pc:sldMk cId="4239216042" sldId="274"/>
            <ac:spMk id="3" creationId="{4C1B7A1A-B1A0-1DA4-0260-EE5EEA53092B}"/>
          </ac:spMkLst>
        </pc:spChg>
      </pc:sldChg>
      <pc:sldChg chg="addSp delSp modSp mod">
        <pc:chgData name="Benson, Seth P CDT 2023" userId="40de1f43-8498-4047-a835-5d8d670e9482" providerId="ADAL" clId="{0420D9EF-F197-4EDD-AA54-E3C38D162449}" dt="2023-05-02T16:41:02.525" v="1664" actId="20577"/>
        <pc:sldMkLst>
          <pc:docMk/>
          <pc:sldMk cId="1090235243" sldId="275"/>
        </pc:sldMkLst>
        <pc:spChg chg="mod">
          <ac:chgData name="Benson, Seth P CDT 2023" userId="40de1f43-8498-4047-a835-5d8d670e9482" providerId="ADAL" clId="{0420D9EF-F197-4EDD-AA54-E3C38D162449}" dt="2023-05-02T16:41:02.525" v="1664" actId="20577"/>
          <ac:spMkLst>
            <pc:docMk/>
            <pc:sldMk cId="1090235243" sldId="275"/>
            <ac:spMk id="2" creationId="{3D1056FF-0BA3-A0C4-8CC3-D28E01993B02}"/>
          </ac:spMkLst>
        </pc:spChg>
        <pc:spChg chg="add del mod">
          <ac:chgData name="Benson, Seth P CDT 2023" userId="40de1f43-8498-4047-a835-5d8d670e9482" providerId="ADAL" clId="{0420D9EF-F197-4EDD-AA54-E3C38D162449}" dt="2023-05-02T16:40:43.977" v="1644"/>
          <ac:spMkLst>
            <pc:docMk/>
            <pc:sldMk cId="1090235243" sldId="275"/>
            <ac:spMk id="6" creationId="{CE0FCB2F-6A0A-C99C-C969-8225EB4EFE30}"/>
          </ac:spMkLst>
        </pc:spChg>
        <pc:spChg chg="add del mod">
          <ac:chgData name="Benson, Seth P CDT 2023" userId="40de1f43-8498-4047-a835-5d8d670e9482" providerId="ADAL" clId="{0420D9EF-F197-4EDD-AA54-E3C38D162449}" dt="2023-05-02T16:40:43.977" v="1644"/>
          <ac:spMkLst>
            <pc:docMk/>
            <pc:sldMk cId="1090235243" sldId="275"/>
            <ac:spMk id="8" creationId="{5CC0CF12-1F31-926C-5A7B-8CA090A88697}"/>
          </ac:spMkLst>
        </pc:spChg>
        <pc:picChg chg="add del mod">
          <ac:chgData name="Benson, Seth P CDT 2023" userId="40de1f43-8498-4047-a835-5d8d670e9482" providerId="ADAL" clId="{0420D9EF-F197-4EDD-AA54-E3C38D162449}" dt="2023-05-02T16:40:43.977" v="1644"/>
          <ac:picMkLst>
            <pc:docMk/>
            <pc:sldMk cId="1090235243" sldId="275"/>
            <ac:picMk id="3" creationId="{AD78A7B7-C6DB-53E3-C923-EBCF0880C93E}"/>
          </ac:picMkLst>
        </pc:picChg>
        <pc:picChg chg="add del mod">
          <ac:chgData name="Benson, Seth P CDT 2023" userId="40de1f43-8498-4047-a835-5d8d670e9482" providerId="ADAL" clId="{0420D9EF-F197-4EDD-AA54-E3C38D162449}" dt="2023-05-02T16:40:39.858" v="1642" actId="478"/>
          <ac:picMkLst>
            <pc:docMk/>
            <pc:sldMk cId="1090235243" sldId="275"/>
            <ac:picMk id="4" creationId="{16B2F59C-CC6D-0979-F5FD-ACB53FBE8C8A}"/>
          </ac:picMkLst>
        </pc:picChg>
        <pc:picChg chg="del">
          <ac:chgData name="Benson, Seth P CDT 2023" userId="40de1f43-8498-4047-a835-5d8d670e9482" providerId="ADAL" clId="{0420D9EF-F197-4EDD-AA54-E3C38D162449}" dt="2023-04-19T04:17:25.391" v="867" actId="478"/>
          <ac:picMkLst>
            <pc:docMk/>
            <pc:sldMk cId="1090235243" sldId="275"/>
            <ac:picMk id="7" creationId="{F48B49DC-11AB-A92A-FE9B-0A6BA6B7B9C4}"/>
          </ac:picMkLst>
        </pc:picChg>
        <pc:picChg chg="add mod">
          <ac:chgData name="Benson, Seth P CDT 2023" userId="40de1f43-8498-4047-a835-5d8d670e9482" providerId="ADAL" clId="{0420D9EF-F197-4EDD-AA54-E3C38D162449}" dt="2023-05-02T16:40:48.482" v="1647" actId="1076"/>
          <ac:picMkLst>
            <pc:docMk/>
            <pc:sldMk cId="1090235243" sldId="275"/>
            <ac:picMk id="9" creationId="{15867A50-22A0-8E23-6E79-B97085F8DFA1}"/>
          </ac:picMkLst>
        </pc:picChg>
        <pc:cxnChg chg="add del mod">
          <ac:chgData name="Benson, Seth P CDT 2023" userId="40de1f43-8498-4047-a835-5d8d670e9482" providerId="ADAL" clId="{0420D9EF-F197-4EDD-AA54-E3C38D162449}" dt="2023-05-02T16:40:43.977" v="1644"/>
          <ac:cxnSpMkLst>
            <pc:docMk/>
            <pc:sldMk cId="1090235243" sldId="275"/>
            <ac:cxnSpMk id="5" creationId="{2BEFEFF5-7638-BFE9-5038-329DC03B023D}"/>
          </ac:cxnSpMkLst>
        </pc:cxnChg>
        <pc:cxnChg chg="add del mod">
          <ac:chgData name="Benson, Seth P CDT 2023" userId="40de1f43-8498-4047-a835-5d8d670e9482" providerId="ADAL" clId="{0420D9EF-F197-4EDD-AA54-E3C38D162449}" dt="2023-05-02T16:40:43.977" v="1644"/>
          <ac:cxnSpMkLst>
            <pc:docMk/>
            <pc:sldMk cId="1090235243" sldId="275"/>
            <ac:cxnSpMk id="7" creationId="{EA346107-055A-6F2B-CC1B-DCCC9203580E}"/>
          </ac:cxnSpMkLst>
        </pc:cxnChg>
      </pc:sldChg>
      <pc:sldChg chg="addSp delSp modSp mod setBg setClrOvrMap">
        <pc:chgData name="Benson, Seth P CDT 2023" userId="40de1f43-8498-4047-a835-5d8d670e9482" providerId="ADAL" clId="{0420D9EF-F197-4EDD-AA54-E3C38D162449}" dt="2023-05-02T17:04:24.146" v="1867" actId="26606"/>
        <pc:sldMkLst>
          <pc:docMk/>
          <pc:sldMk cId="2328377479" sldId="276"/>
        </pc:sldMkLst>
        <pc:spChg chg="mod">
          <ac:chgData name="Benson, Seth P CDT 2023" userId="40de1f43-8498-4047-a835-5d8d670e9482" providerId="ADAL" clId="{0420D9EF-F197-4EDD-AA54-E3C38D162449}" dt="2023-05-02T17:04:24.146" v="1867" actId="26606"/>
          <ac:spMkLst>
            <pc:docMk/>
            <pc:sldMk cId="2328377479" sldId="276"/>
            <ac:spMk id="2" creationId="{3D1056FF-0BA3-A0C4-8CC3-D28E01993B02}"/>
          </ac:spMkLst>
        </pc:spChg>
        <pc:spChg chg="add del mod">
          <ac:chgData name="Benson, Seth P CDT 2023" userId="40de1f43-8498-4047-a835-5d8d670e9482" providerId="ADAL" clId="{0420D9EF-F197-4EDD-AA54-E3C38D162449}" dt="2023-05-02T17:04:24.146" v="1867" actId="26606"/>
          <ac:spMkLst>
            <pc:docMk/>
            <pc:sldMk cId="2328377479" sldId="276"/>
            <ac:spMk id="3" creationId="{C1004CEF-32CB-A1D6-2069-4EC094519E5E}"/>
          </ac:spMkLst>
        </pc:spChg>
        <pc:spChg chg="add del">
          <ac:chgData name="Benson, Seth P CDT 2023" userId="40de1f43-8498-4047-a835-5d8d670e9482" providerId="ADAL" clId="{0420D9EF-F197-4EDD-AA54-E3C38D162449}" dt="2023-05-02T17:04:24.146" v="1867" actId="26606"/>
          <ac:spMkLst>
            <pc:docMk/>
            <pc:sldMk cId="2328377479" sldId="276"/>
            <ac:spMk id="9" creationId="{F747F1B4-B831-4277-8AB0-32767F7EB7BF}"/>
          </ac:spMkLst>
        </pc:spChg>
        <pc:spChg chg="add del">
          <ac:chgData name="Benson, Seth P CDT 2023" userId="40de1f43-8498-4047-a835-5d8d670e9482" providerId="ADAL" clId="{0420D9EF-F197-4EDD-AA54-E3C38D162449}" dt="2023-05-02T17:04:24.146" v="1867" actId="26606"/>
          <ac:spMkLst>
            <pc:docMk/>
            <pc:sldMk cId="2328377479" sldId="276"/>
            <ac:spMk id="11" creationId="{D80CFA21-AB7C-4BEB-9BFF-05764FBBF3C6}"/>
          </ac:spMkLst>
        </pc:spChg>
        <pc:spChg chg="add del">
          <ac:chgData name="Benson, Seth P CDT 2023" userId="40de1f43-8498-4047-a835-5d8d670e9482" providerId="ADAL" clId="{0420D9EF-F197-4EDD-AA54-E3C38D162449}" dt="2023-05-02T17:04:24.146" v="1867" actId="26606"/>
          <ac:spMkLst>
            <pc:docMk/>
            <pc:sldMk cId="2328377479" sldId="276"/>
            <ac:spMk id="13" creationId="{12F7E335-851A-4CAE-B09F-E657819D4600}"/>
          </ac:spMkLst>
        </pc:spChg>
        <pc:spChg chg="add del">
          <ac:chgData name="Benson, Seth P CDT 2023" userId="40de1f43-8498-4047-a835-5d8d670e9482" providerId="ADAL" clId="{0420D9EF-F197-4EDD-AA54-E3C38D162449}" dt="2023-05-02T17:04:24.146" v="1867" actId="26606"/>
          <ac:spMkLst>
            <pc:docMk/>
            <pc:sldMk cId="2328377479" sldId="276"/>
            <ac:spMk id="15" creationId="{10B541F0-7F6E-402E-84D8-CF96EACA5FBC}"/>
          </ac:spMkLst>
        </pc:spChg>
        <pc:graphicFrameChg chg="add del">
          <ac:chgData name="Benson, Seth P CDT 2023" userId="40de1f43-8498-4047-a835-5d8d670e9482" providerId="ADAL" clId="{0420D9EF-F197-4EDD-AA54-E3C38D162449}" dt="2023-05-02T17:04:24.146" v="1867" actId="26606"/>
          <ac:graphicFrameMkLst>
            <pc:docMk/>
            <pc:sldMk cId="2328377479" sldId="276"/>
            <ac:graphicFrameMk id="5" creationId="{B42A1857-5EC8-0A65-819A-AD7C6FAA4F44}"/>
          </ac:graphicFrameMkLst>
        </pc:graphicFrameChg>
      </pc:sldChg>
      <pc:sldChg chg="addSp modSp mod modAnim">
        <pc:chgData name="Benson, Seth P CDT 2023" userId="40de1f43-8498-4047-a835-5d8d670e9482" providerId="ADAL" clId="{0420D9EF-F197-4EDD-AA54-E3C38D162449}" dt="2023-05-03T03:50:01.411" v="1926" actId="1076"/>
        <pc:sldMkLst>
          <pc:docMk/>
          <pc:sldMk cId="2599732053" sldId="277"/>
        </pc:sldMkLst>
        <pc:spChg chg="mod">
          <ac:chgData name="Benson, Seth P CDT 2023" userId="40de1f43-8498-4047-a835-5d8d670e9482" providerId="ADAL" clId="{0420D9EF-F197-4EDD-AA54-E3C38D162449}" dt="2023-05-03T03:49:49.039" v="1924" actId="20577"/>
          <ac:spMkLst>
            <pc:docMk/>
            <pc:sldMk cId="2599732053" sldId="277"/>
            <ac:spMk id="3" creationId="{C1004CEF-32CB-A1D6-2069-4EC094519E5E}"/>
          </ac:spMkLst>
        </pc:spChg>
        <pc:picChg chg="add mod">
          <ac:chgData name="Benson, Seth P CDT 2023" userId="40de1f43-8498-4047-a835-5d8d670e9482" providerId="ADAL" clId="{0420D9EF-F197-4EDD-AA54-E3C38D162449}" dt="2023-05-03T03:50:01.411" v="1926" actId="1076"/>
          <ac:picMkLst>
            <pc:docMk/>
            <pc:sldMk cId="2599732053" sldId="277"/>
            <ac:picMk id="4" creationId="{A541E999-18C1-B27C-55F3-E2E3B9863946}"/>
          </ac:picMkLst>
        </pc:picChg>
        <pc:picChg chg="add mod">
          <ac:chgData name="Benson, Seth P CDT 2023" userId="40de1f43-8498-4047-a835-5d8d670e9482" providerId="ADAL" clId="{0420D9EF-F197-4EDD-AA54-E3C38D162449}" dt="2023-05-03T03:49:57.472" v="1925" actId="1076"/>
          <ac:picMkLst>
            <pc:docMk/>
            <pc:sldMk cId="2599732053" sldId="277"/>
            <ac:picMk id="5" creationId="{3F49B38F-1066-ECF0-C503-4CC03CB29ACD}"/>
          </ac:picMkLst>
        </pc:picChg>
      </pc:sldChg>
      <pc:sldChg chg="addSp delSp modSp add mod setBg">
        <pc:chgData name="Benson, Seth P CDT 2023" userId="40de1f43-8498-4047-a835-5d8d670e9482" providerId="ADAL" clId="{0420D9EF-F197-4EDD-AA54-E3C38D162449}" dt="2023-05-02T16:58:48.152" v="1768" actId="113"/>
        <pc:sldMkLst>
          <pc:docMk/>
          <pc:sldMk cId="160126959" sldId="278"/>
        </pc:sldMkLst>
        <pc:spChg chg="mod">
          <ac:chgData name="Benson, Seth P CDT 2023" userId="40de1f43-8498-4047-a835-5d8d670e9482" providerId="ADAL" clId="{0420D9EF-F197-4EDD-AA54-E3C38D162449}" dt="2023-05-02T16:36:10.209" v="1400" actId="404"/>
          <ac:spMkLst>
            <pc:docMk/>
            <pc:sldMk cId="160126959" sldId="278"/>
            <ac:spMk id="2" creationId="{3D1056FF-0BA3-A0C4-8CC3-D28E01993B02}"/>
          </ac:spMkLst>
        </pc:spChg>
        <pc:spChg chg="mod">
          <ac:chgData name="Benson, Seth P CDT 2023" userId="40de1f43-8498-4047-a835-5d8d670e9482" providerId="ADAL" clId="{0420D9EF-F197-4EDD-AA54-E3C38D162449}" dt="2023-05-02T16:58:48.152" v="1768" actId="113"/>
          <ac:spMkLst>
            <pc:docMk/>
            <pc:sldMk cId="160126959" sldId="278"/>
            <ac:spMk id="3" creationId="{C1004CEF-32CB-A1D6-2069-4EC094519E5E}"/>
          </ac:spMkLst>
        </pc:spChg>
        <pc:spChg chg="add mod">
          <ac:chgData name="Benson, Seth P CDT 2023" userId="40de1f43-8498-4047-a835-5d8d670e9482" providerId="ADAL" clId="{0420D9EF-F197-4EDD-AA54-E3C38D162449}" dt="2023-05-02T16:39:54.452" v="1637" actId="2711"/>
          <ac:spMkLst>
            <pc:docMk/>
            <pc:sldMk cId="160126959" sldId="278"/>
            <ac:spMk id="5" creationId="{3540ED91-54B8-5A53-C96D-79E77AF49B02}"/>
          </ac:spMkLst>
        </pc:spChg>
        <pc:spChg chg="add del">
          <ac:chgData name="Benson, Seth P CDT 2023" userId="40de1f43-8498-4047-a835-5d8d670e9482" providerId="ADAL" clId="{0420D9EF-F197-4EDD-AA54-E3C38D162449}" dt="2023-05-02T16:35:48.904" v="1395" actId="26606"/>
          <ac:spMkLst>
            <pc:docMk/>
            <pc:sldMk cId="160126959" sldId="278"/>
            <ac:spMk id="9" creationId="{923E8915-D2AA-4327-A45A-972C3CA9574B}"/>
          </ac:spMkLst>
        </pc:spChg>
        <pc:spChg chg="add del">
          <ac:chgData name="Benson, Seth P CDT 2023" userId="40de1f43-8498-4047-a835-5d8d670e9482" providerId="ADAL" clId="{0420D9EF-F197-4EDD-AA54-E3C38D162449}" dt="2023-05-02T16:35:48.904" v="1395" actId="26606"/>
          <ac:spMkLst>
            <pc:docMk/>
            <pc:sldMk cId="160126959" sldId="278"/>
            <ac:spMk id="11" creationId="{8302FC3C-9804-4950-B721-5FD704BA6065}"/>
          </ac:spMkLst>
        </pc:spChg>
        <pc:spChg chg="add del">
          <ac:chgData name="Benson, Seth P CDT 2023" userId="40de1f43-8498-4047-a835-5d8d670e9482" providerId="ADAL" clId="{0420D9EF-F197-4EDD-AA54-E3C38D162449}" dt="2023-05-02T16:35:48.904" v="1395" actId="26606"/>
          <ac:spMkLst>
            <pc:docMk/>
            <pc:sldMk cId="160126959" sldId="278"/>
            <ac:spMk id="17" creationId="{F3798573-F27B-47EB-8EA4-7EE34954C2D6}"/>
          </ac:spMkLst>
        </pc:spChg>
        <pc:picChg chg="add mod">
          <ac:chgData name="Benson, Seth P CDT 2023" userId="40de1f43-8498-4047-a835-5d8d670e9482" providerId="ADAL" clId="{0420D9EF-F197-4EDD-AA54-E3C38D162449}" dt="2023-05-02T16:35:46.996" v="1393" actId="1076"/>
          <ac:picMkLst>
            <pc:docMk/>
            <pc:sldMk cId="160126959" sldId="278"/>
            <ac:picMk id="4" creationId="{DF6E803B-3703-E5F0-67F7-61D38F57653A}"/>
          </ac:picMkLst>
        </pc:picChg>
        <pc:picChg chg="add del">
          <ac:chgData name="Benson, Seth P CDT 2023" userId="40de1f43-8498-4047-a835-5d8d670e9482" providerId="ADAL" clId="{0420D9EF-F197-4EDD-AA54-E3C38D162449}" dt="2023-05-02T16:35:48.904" v="1395" actId="26606"/>
          <ac:picMkLst>
            <pc:docMk/>
            <pc:sldMk cId="160126959" sldId="278"/>
            <ac:picMk id="15" creationId="{3BC6EBB2-9BDC-4075-BA6B-43A9FBF9C86C}"/>
          </ac:picMkLst>
        </pc:picChg>
        <pc:cxnChg chg="add del">
          <ac:chgData name="Benson, Seth P CDT 2023" userId="40de1f43-8498-4047-a835-5d8d670e9482" providerId="ADAL" clId="{0420D9EF-F197-4EDD-AA54-E3C38D162449}" dt="2023-05-02T16:35:48.904" v="1395" actId="26606"/>
          <ac:cxnSpMkLst>
            <pc:docMk/>
            <pc:sldMk cId="160126959" sldId="278"/>
            <ac:cxnSpMk id="13" creationId="{6B9695BD-ECF6-49CA-8877-8C493193C65D}"/>
          </ac:cxnSpMkLst>
        </pc:cxnChg>
      </pc:sldChg>
      <pc:sldChg chg="addSp delSp modSp add mod">
        <pc:chgData name="Benson, Seth P CDT 2023" userId="40de1f43-8498-4047-a835-5d8d670e9482" providerId="ADAL" clId="{0420D9EF-F197-4EDD-AA54-E3C38D162449}" dt="2023-05-03T03:55:44.888" v="2007" actId="207"/>
        <pc:sldMkLst>
          <pc:docMk/>
          <pc:sldMk cId="702916515" sldId="279"/>
        </pc:sldMkLst>
        <pc:spChg chg="del mod">
          <ac:chgData name="Benson, Seth P CDT 2023" userId="40de1f43-8498-4047-a835-5d8d670e9482" providerId="ADAL" clId="{0420D9EF-F197-4EDD-AA54-E3C38D162449}" dt="2023-05-03T03:50:15.467" v="1927" actId="478"/>
          <ac:spMkLst>
            <pc:docMk/>
            <pc:sldMk cId="702916515" sldId="279"/>
            <ac:spMk id="2" creationId="{3D1056FF-0BA3-A0C4-8CC3-D28E01993B02}"/>
          </ac:spMkLst>
        </pc:spChg>
        <pc:spChg chg="add del mod">
          <ac:chgData name="Benson, Seth P CDT 2023" userId="40de1f43-8498-4047-a835-5d8d670e9482" providerId="ADAL" clId="{0420D9EF-F197-4EDD-AA54-E3C38D162449}" dt="2023-05-03T03:50:18.091" v="1928" actId="478"/>
          <ac:spMkLst>
            <pc:docMk/>
            <pc:sldMk cId="702916515" sldId="279"/>
            <ac:spMk id="5" creationId="{9D666BF4-B52F-69D1-82BD-5E118EDC2C6D}"/>
          </ac:spMkLst>
        </pc:spChg>
        <pc:spChg chg="add mod">
          <ac:chgData name="Benson, Seth P CDT 2023" userId="40de1f43-8498-4047-a835-5d8d670e9482" providerId="ADAL" clId="{0420D9EF-F197-4EDD-AA54-E3C38D162449}" dt="2023-05-03T03:55:17.410" v="2005" actId="207"/>
          <ac:spMkLst>
            <pc:docMk/>
            <pc:sldMk cId="702916515" sldId="279"/>
            <ac:spMk id="6" creationId="{A2EA0535-54FC-2B6E-9A1C-180CA377CBB8}"/>
          </ac:spMkLst>
        </pc:spChg>
        <pc:spChg chg="add mod">
          <ac:chgData name="Benson, Seth P CDT 2023" userId="40de1f43-8498-4047-a835-5d8d670e9482" providerId="ADAL" clId="{0420D9EF-F197-4EDD-AA54-E3C38D162449}" dt="2023-05-03T03:53:06.728" v="1965" actId="20577"/>
          <ac:spMkLst>
            <pc:docMk/>
            <pc:sldMk cId="702916515" sldId="279"/>
            <ac:spMk id="7" creationId="{C8B3FA37-E36D-9F3E-AF46-C017FF56DDC3}"/>
          </ac:spMkLst>
        </pc:spChg>
        <pc:spChg chg="add mod">
          <ac:chgData name="Benson, Seth P CDT 2023" userId="40de1f43-8498-4047-a835-5d8d670e9482" providerId="ADAL" clId="{0420D9EF-F197-4EDD-AA54-E3C38D162449}" dt="2023-05-03T03:55:44.888" v="2007" actId="207"/>
          <ac:spMkLst>
            <pc:docMk/>
            <pc:sldMk cId="702916515" sldId="279"/>
            <ac:spMk id="10" creationId="{2453F48E-2ECB-6B12-18E1-B50D300D33C2}"/>
          </ac:spMkLst>
        </pc:spChg>
        <pc:picChg chg="add mod">
          <ac:chgData name="Benson, Seth P CDT 2023" userId="40de1f43-8498-4047-a835-5d8d670e9482" providerId="ADAL" clId="{0420D9EF-F197-4EDD-AA54-E3C38D162449}" dt="2023-05-03T03:53:40.063" v="1979" actId="1076"/>
          <ac:picMkLst>
            <pc:docMk/>
            <pc:sldMk cId="702916515" sldId="279"/>
            <ac:picMk id="3" creationId="{2CD26B85-FE9A-5517-6EC6-681A3663BFD7}"/>
          </ac:picMkLst>
        </pc:picChg>
        <pc:picChg chg="mod modCrop">
          <ac:chgData name="Benson, Seth P CDT 2023" userId="40de1f43-8498-4047-a835-5d8d670e9482" providerId="ADAL" clId="{0420D9EF-F197-4EDD-AA54-E3C38D162449}" dt="2023-05-03T03:53:24.624" v="1969" actId="1076"/>
          <ac:picMkLst>
            <pc:docMk/>
            <pc:sldMk cId="702916515" sldId="279"/>
            <ac:picMk id="11" creationId="{E9EA91D2-E846-9E6D-5FAA-5F6CFBC961A3}"/>
          </ac:picMkLst>
        </pc:picChg>
        <pc:cxnChg chg="add del mod">
          <ac:chgData name="Benson, Seth P CDT 2023" userId="40de1f43-8498-4047-a835-5d8d670e9482" providerId="ADAL" clId="{0420D9EF-F197-4EDD-AA54-E3C38D162449}" dt="2023-05-03T03:54:26.074" v="1986" actId="478"/>
          <ac:cxnSpMkLst>
            <pc:docMk/>
            <pc:sldMk cId="702916515" sldId="279"/>
            <ac:cxnSpMk id="9" creationId="{450049F9-C7FC-5586-29FC-28C2FDE365D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6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3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04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4401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85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60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23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16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1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9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0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8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0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8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1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980E-BEEC-4499-94D6-BF51F0EB9D96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4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97980E-BEEC-4499-94D6-BF51F0EB9D96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537C2-FAC8-4CEE-A59C-AFA9B4098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60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AB267-AFD5-CBEF-6CD9-1058CA31B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74119"/>
            <a:ext cx="9208246" cy="3329581"/>
          </a:xfrm>
        </p:spPr>
        <p:txBody>
          <a:bodyPr/>
          <a:lstStyle/>
          <a:p>
            <a:r>
              <a:rPr lang="en-US" sz="6600" dirty="0"/>
              <a:t>Evaluating Cable News Bias with NLU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57812-0CD6-1C52-91B5-1C1306E15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319090"/>
            <a:ext cx="8825658" cy="1329870"/>
          </a:xfrm>
        </p:spPr>
        <p:txBody>
          <a:bodyPr>
            <a:normAutofit/>
          </a:bodyPr>
          <a:lstStyle/>
          <a:p>
            <a:r>
              <a:rPr lang="en-US" dirty="0"/>
              <a:t>CDT Seth Benson</a:t>
            </a:r>
          </a:p>
          <a:p>
            <a:r>
              <a:rPr lang="en-US" dirty="0"/>
              <a:t>Advisor: MAJ Cruickshank</a:t>
            </a:r>
          </a:p>
        </p:txBody>
      </p:sp>
    </p:spTree>
    <p:extLst>
      <p:ext uri="{BB962C8B-B14F-4D97-AF65-F5344CB8AC3E}">
        <p14:creationId xmlns:p14="http://schemas.microsoft.com/office/powerpoint/2010/main" val="4228519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56FF-0BA3-A0C4-8CC3-D28E0199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689023"/>
            <a:ext cx="9404723" cy="1400530"/>
          </a:xfrm>
        </p:spPr>
        <p:txBody>
          <a:bodyPr/>
          <a:lstStyle/>
          <a:p>
            <a:pPr algn="ctr"/>
            <a:r>
              <a:rPr lang="en-US" sz="4400" dirty="0"/>
              <a:t>Full 2020 Results - Sankey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EA91D2-E846-9E6D-5FAA-5F6CFBC96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9008"/>
            <a:ext cx="12192000" cy="446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5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9EA91D2-E846-9E6D-5FAA-5F6CFBC96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539"/>
          <a:stretch/>
        </p:blipFill>
        <p:spPr>
          <a:xfrm>
            <a:off x="174661" y="2062827"/>
            <a:ext cx="5054885" cy="44610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D26B85-FE9A-5517-6EC6-681A3663BF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20"/>
          <a:stretch/>
        </p:blipFill>
        <p:spPr>
          <a:xfrm>
            <a:off x="5382319" y="1909129"/>
            <a:ext cx="6635019" cy="476844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2EA0535-54FC-2B6E-9A1C-180CA377CBB8}"/>
              </a:ext>
            </a:extLst>
          </p:cNvPr>
          <p:cNvSpPr/>
          <p:nvPr/>
        </p:nvSpPr>
        <p:spPr>
          <a:xfrm>
            <a:off x="2622554" y="2572432"/>
            <a:ext cx="955496" cy="3441842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8B3FA37-E36D-9F3E-AF46-C017FF56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689023"/>
            <a:ext cx="9404723" cy="1400530"/>
          </a:xfrm>
        </p:spPr>
        <p:txBody>
          <a:bodyPr/>
          <a:lstStyle/>
          <a:p>
            <a:pPr algn="ctr"/>
            <a:r>
              <a:rPr lang="en-US" sz="4400" dirty="0"/>
              <a:t>Clustering in March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453F48E-2ECB-6B12-18E1-B50D300D33C2}"/>
              </a:ext>
            </a:extLst>
          </p:cNvPr>
          <p:cNvSpPr/>
          <p:nvPr/>
        </p:nvSpPr>
        <p:spPr>
          <a:xfrm rot="10800000">
            <a:off x="3643029" y="3741683"/>
            <a:ext cx="1683452" cy="1026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16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56FF-0BA3-A0C4-8CC3-D28E0199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7" y="452718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Full 2020 Results - PCA of Clusters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867A50-22A0-8E23-6E79-B97085F8D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388" y="1485794"/>
            <a:ext cx="6741223" cy="537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3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DB2B-D632-73FD-AA5C-FD1226A6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B7A1A-B1A0-1DA4-0260-EE5EEA530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17288"/>
            <a:ext cx="9258907" cy="4195481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Clustered nature of cable news</a:t>
            </a:r>
          </a:p>
          <a:p>
            <a:endParaRPr lang="en-US" sz="3200" dirty="0"/>
          </a:p>
          <a:p>
            <a:r>
              <a:rPr lang="en-US" sz="3200" dirty="0"/>
              <a:t>Consistent lean of programs</a:t>
            </a:r>
          </a:p>
          <a:p>
            <a:endParaRPr lang="en-US" sz="3200" dirty="0"/>
          </a:p>
          <a:p>
            <a:r>
              <a:rPr lang="en-US" sz="3200" dirty="0"/>
              <a:t>Importance of key word use over sentiment in determining media landscape</a:t>
            </a:r>
          </a:p>
          <a:p>
            <a:endParaRPr lang="en-US" sz="3200" dirty="0"/>
          </a:p>
          <a:p>
            <a:r>
              <a:rPr lang="en-US" sz="3200" dirty="0"/>
              <a:t>Implications for military information advantage</a:t>
            </a:r>
          </a:p>
          <a:p>
            <a:endParaRPr lang="en-US" sz="3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1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Rectangle 3087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65213-386E-64FF-654C-83C56778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Cable News</a:t>
            </a:r>
          </a:p>
        </p:txBody>
      </p:sp>
      <p:sp>
        <p:nvSpPr>
          <p:cNvPr id="309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98" name="Freeform: Shape 3091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3074" name="Picture 2" descr="Kirsten Worden (@Kirsten_Worden) / Twitter">
            <a:extLst>
              <a:ext uri="{FF2B5EF4-FFF2-40B4-BE49-F238E27FC236}">
                <a16:creationId xmlns:a16="http://schemas.microsoft.com/office/drawing/2014/main" id="{C664D90C-E506-A22F-70F1-E07D30D88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2" y="704054"/>
            <a:ext cx="5449889" cy="544988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9" name="Rectangle 3093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6B8B2-99CB-4669-01C3-2B20D725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Still draws large audiences</a:t>
            </a:r>
          </a:p>
          <a:p>
            <a:endParaRPr lang="en-US" dirty="0">
              <a:solidFill>
                <a:srgbClr val="EBEBEB"/>
              </a:solidFill>
            </a:endParaRPr>
          </a:p>
          <a:p>
            <a:r>
              <a:rPr lang="en-US" dirty="0">
                <a:solidFill>
                  <a:srgbClr val="EBEBEB"/>
                </a:solidFill>
              </a:rPr>
              <a:t>Wide range of topics presented</a:t>
            </a:r>
          </a:p>
          <a:p>
            <a:pPr marL="0" indent="0">
              <a:buNone/>
            </a:pPr>
            <a:endParaRPr lang="en-US" dirty="0">
              <a:solidFill>
                <a:srgbClr val="EBEBEB"/>
              </a:solidFill>
            </a:endParaRPr>
          </a:p>
          <a:p>
            <a:r>
              <a:rPr lang="en-US" dirty="0">
                <a:solidFill>
                  <a:srgbClr val="EBEBEB"/>
                </a:solidFill>
              </a:rPr>
              <a:t>Generally biased in the opinions presented</a:t>
            </a:r>
          </a:p>
        </p:txBody>
      </p:sp>
    </p:spTree>
    <p:extLst>
      <p:ext uri="{BB962C8B-B14F-4D97-AF65-F5344CB8AC3E}">
        <p14:creationId xmlns:p14="http://schemas.microsoft.com/office/powerpoint/2010/main" val="705616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49E4-D225-84C1-3131-27DFB1BB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How do you determine cable news bias?</a:t>
            </a:r>
          </a:p>
        </p:txBody>
      </p:sp>
      <p:pic>
        <p:nvPicPr>
          <p:cNvPr id="1026" name="Picture 2" descr="AllSides Media Bias Chart Version 7.1, 2022">
            <a:extLst>
              <a:ext uri="{FF2B5EF4-FFF2-40B4-BE49-F238E27FC236}">
                <a16:creationId xmlns:a16="http://schemas.microsoft.com/office/drawing/2014/main" id="{9D601B0E-D204-B6BC-118D-B22FBB440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522" y="1602769"/>
            <a:ext cx="4650637" cy="525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8374E33-21BA-D5BA-0D1B-0CD456D34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132643"/>
            <a:ext cx="8946541" cy="4195481"/>
          </a:xfrm>
        </p:spPr>
        <p:txBody>
          <a:bodyPr/>
          <a:lstStyle/>
          <a:p>
            <a:r>
              <a:rPr lang="en-US" sz="3600" dirty="0"/>
              <a:t>Common perception</a:t>
            </a:r>
          </a:p>
          <a:p>
            <a:endParaRPr lang="en-US" sz="3600" dirty="0"/>
          </a:p>
          <a:p>
            <a:r>
              <a:rPr lang="en-US" sz="3600" dirty="0"/>
              <a:t>Subjective measurements</a:t>
            </a:r>
          </a:p>
          <a:p>
            <a:endParaRPr lang="en-US" sz="3600" dirty="0"/>
          </a:p>
          <a:p>
            <a:r>
              <a:rPr lang="en-US" sz="3600" dirty="0"/>
              <a:t>Limited existing research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8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DB2B-D632-73FD-AA5C-FD1226A6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Dynamic Bias Description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B7A1A-B1A0-1DA4-0260-EE5EEA530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17288"/>
            <a:ext cx="8946541" cy="4195481"/>
          </a:xfrm>
        </p:spPr>
        <p:txBody>
          <a:bodyPr>
            <a:normAutofit/>
          </a:bodyPr>
          <a:lstStyle/>
          <a:p>
            <a:r>
              <a:rPr lang="en-US" sz="3200" dirty="0"/>
              <a:t>Remove subjective assessment</a:t>
            </a:r>
          </a:p>
          <a:p>
            <a:endParaRPr lang="en-US" sz="3200" dirty="0"/>
          </a:p>
          <a:p>
            <a:r>
              <a:rPr lang="en-US" sz="3200" dirty="0"/>
              <a:t>Determine the topics discussed and the sentiment towards them</a:t>
            </a:r>
          </a:p>
          <a:p>
            <a:endParaRPr lang="en-US" sz="3200" dirty="0"/>
          </a:p>
          <a:p>
            <a:r>
              <a:rPr lang="en-US" sz="3200" dirty="0"/>
              <a:t>Compare across programs to determine bias</a:t>
            </a:r>
          </a:p>
          <a:p>
            <a:endParaRPr lang="en-US" sz="3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8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DB2B-D632-73FD-AA5C-FD1226A6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31" y="459185"/>
            <a:ext cx="9404723" cy="1400530"/>
          </a:xfrm>
        </p:spPr>
        <p:txBody>
          <a:bodyPr/>
          <a:lstStyle/>
          <a:p>
            <a:r>
              <a:rPr lang="en-US" dirty="0"/>
              <a:t>Goal: Dynamic Bias Description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2E230E-1A91-BBD9-E444-572877CB04FF}"/>
              </a:ext>
            </a:extLst>
          </p:cNvPr>
          <p:cNvGrpSpPr/>
          <p:nvPr/>
        </p:nvGrpSpPr>
        <p:grpSpPr>
          <a:xfrm>
            <a:off x="2048637" y="1482907"/>
            <a:ext cx="8173048" cy="5364933"/>
            <a:chOff x="933077" y="-117246"/>
            <a:chExt cx="9426686" cy="61878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F5863E-9CD2-8B1B-FCD8-248D35BDCAB3}"/>
                </a:ext>
              </a:extLst>
            </p:cNvPr>
            <p:cNvSpPr/>
            <p:nvPr/>
          </p:nvSpPr>
          <p:spPr>
            <a:xfrm>
              <a:off x="955040" y="1402080"/>
              <a:ext cx="9404723" cy="15544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FE118B-ED5A-B943-3BE7-67776E3E216C}"/>
                </a:ext>
              </a:extLst>
            </p:cNvPr>
            <p:cNvSpPr/>
            <p:nvPr/>
          </p:nvSpPr>
          <p:spPr>
            <a:xfrm>
              <a:off x="955040" y="2961639"/>
              <a:ext cx="9404723" cy="155448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684813-4A54-64B8-BBA6-91B2A9ECD6BC}"/>
                </a:ext>
              </a:extLst>
            </p:cNvPr>
            <p:cNvSpPr/>
            <p:nvPr/>
          </p:nvSpPr>
          <p:spPr>
            <a:xfrm>
              <a:off x="955040" y="4516119"/>
              <a:ext cx="9404721" cy="15544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29AD89-11A8-FC1C-DBD3-87BDC3F127EB}"/>
                </a:ext>
              </a:extLst>
            </p:cNvPr>
            <p:cNvSpPr txBox="1"/>
            <p:nvPr/>
          </p:nvSpPr>
          <p:spPr>
            <a:xfrm>
              <a:off x="955040" y="1437235"/>
              <a:ext cx="1584960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Transcript Analysis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07ECAC-9AC2-8F02-9646-3F438C058CA1}"/>
                </a:ext>
              </a:extLst>
            </p:cNvPr>
            <p:cNvSpPr txBox="1"/>
            <p:nvPr/>
          </p:nvSpPr>
          <p:spPr>
            <a:xfrm>
              <a:off x="955040" y="2956560"/>
              <a:ext cx="1844216" cy="745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Program Comparison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13A3BF-835E-A075-C62C-DAC656B86093}"/>
                </a:ext>
              </a:extLst>
            </p:cNvPr>
            <p:cNvSpPr txBox="1"/>
            <p:nvPr/>
          </p:nvSpPr>
          <p:spPr>
            <a:xfrm>
              <a:off x="933077" y="4486424"/>
              <a:ext cx="1798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Program Clustering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F6C7F91-7BC9-555E-1FF6-9A0C820A8921}"/>
                </a:ext>
              </a:extLst>
            </p:cNvPr>
            <p:cNvSpPr/>
            <p:nvPr/>
          </p:nvSpPr>
          <p:spPr>
            <a:xfrm>
              <a:off x="6798253" y="1629527"/>
              <a:ext cx="2580640" cy="105457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VADER Sentiment Analysis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2DE7489-4265-468E-A178-9E6484BEC355}"/>
                </a:ext>
              </a:extLst>
            </p:cNvPr>
            <p:cNvSpPr/>
            <p:nvPr/>
          </p:nvSpPr>
          <p:spPr>
            <a:xfrm>
              <a:off x="3158900" y="1645040"/>
              <a:ext cx="2580640" cy="105457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Named Entity Recognition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AB9B243-D027-DB3E-71F7-9717A91F33AB}"/>
                </a:ext>
              </a:extLst>
            </p:cNvPr>
            <p:cNvSpPr/>
            <p:nvPr/>
          </p:nvSpPr>
          <p:spPr>
            <a:xfrm>
              <a:off x="6441793" y="3206512"/>
              <a:ext cx="3293559" cy="105457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Sentiment Similarity Network (S)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5734662-B32A-76C5-03A8-67F9E9C72875}"/>
                </a:ext>
              </a:extLst>
            </p:cNvPr>
            <p:cNvSpPr/>
            <p:nvPr/>
          </p:nvSpPr>
          <p:spPr>
            <a:xfrm>
              <a:off x="2802441" y="4827549"/>
              <a:ext cx="3073370" cy="105457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Topic-Sentiment Similarity Network</a:t>
              </a:r>
            </a:p>
            <a:p>
              <a:pPr algn="ctr"/>
              <a:r>
                <a:rPr lang="en-US" b="1" dirty="0"/>
                <a:t>P = T ⊙ S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BCC750A-0F26-5BB1-E4E8-7775F152BF61}"/>
                </a:ext>
              </a:extLst>
            </p:cNvPr>
            <p:cNvSpPr/>
            <p:nvPr/>
          </p:nvSpPr>
          <p:spPr>
            <a:xfrm>
              <a:off x="6472273" y="4826555"/>
              <a:ext cx="3293559" cy="105457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Program Similarity Clustering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F742688-C788-380E-9C62-AF3ADE8D0D8A}"/>
                </a:ext>
              </a:extLst>
            </p:cNvPr>
            <p:cNvCxnSpPr>
              <a:cxnSpLocks/>
            </p:cNvCxnSpPr>
            <p:nvPr/>
          </p:nvCxnSpPr>
          <p:spPr>
            <a:xfrm>
              <a:off x="8088572" y="2770146"/>
              <a:ext cx="1" cy="402352"/>
            </a:xfrm>
            <a:prstGeom prst="straightConnector1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DB77164-BAC5-067D-7554-E3C335C744DD}"/>
                </a:ext>
              </a:extLst>
            </p:cNvPr>
            <p:cNvCxnSpPr>
              <a:cxnSpLocks/>
            </p:cNvCxnSpPr>
            <p:nvPr/>
          </p:nvCxnSpPr>
          <p:spPr>
            <a:xfrm>
              <a:off x="5940929" y="5307351"/>
              <a:ext cx="487680" cy="0"/>
            </a:xfrm>
            <a:prstGeom prst="straightConnector1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E63B82C-F309-6754-74B4-2ECD2F0102D2}"/>
                </a:ext>
              </a:extLst>
            </p:cNvPr>
            <p:cNvSpPr/>
            <p:nvPr/>
          </p:nvSpPr>
          <p:spPr>
            <a:xfrm>
              <a:off x="955040" y="-83034"/>
              <a:ext cx="9404723" cy="15544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DB6E5F-B60A-9797-70CB-AB058103354F}"/>
                </a:ext>
              </a:extLst>
            </p:cNvPr>
            <p:cNvSpPr txBox="1"/>
            <p:nvPr/>
          </p:nvSpPr>
          <p:spPr>
            <a:xfrm>
              <a:off x="955040" y="-117246"/>
              <a:ext cx="1584960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 Cleaning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39871CA-FB08-672D-3583-814A1249357A}"/>
                </a:ext>
              </a:extLst>
            </p:cNvPr>
            <p:cNvSpPr/>
            <p:nvPr/>
          </p:nvSpPr>
          <p:spPr>
            <a:xfrm>
              <a:off x="6798253" y="75047"/>
              <a:ext cx="2580640" cy="105457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Break Into Individual Statements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6E1DCF3-2B67-AE7A-E4AD-8CE4F50D4A17}"/>
                </a:ext>
              </a:extLst>
            </p:cNvPr>
            <p:cNvSpPr/>
            <p:nvPr/>
          </p:nvSpPr>
          <p:spPr>
            <a:xfrm>
              <a:off x="3158900" y="90560"/>
              <a:ext cx="2580640" cy="105457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Store Transcript Metadata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0E2F5D8-3B20-7DD0-ED1F-D37CE14ADBDF}"/>
                </a:ext>
              </a:extLst>
            </p:cNvPr>
            <p:cNvCxnSpPr>
              <a:cxnSpLocks/>
            </p:cNvCxnSpPr>
            <p:nvPr/>
          </p:nvCxnSpPr>
          <p:spPr>
            <a:xfrm>
              <a:off x="5843138" y="628247"/>
              <a:ext cx="909783" cy="0"/>
            </a:xfrm>
            <a:prstGeom prst="straightConnector1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C060503-F78A-008B-1A3E-25A12E11D9D2}"/>
                </a:ext>
              </a:extLst>
            </p:cNvPr>
            <p:cNvCxnSpPr>
              <a:cxnSpLocks/>
            </p:cNvCxnSpPr>
            <p:nvPr/>
          </p:nvCxnSpPr>
          <p:spPr>
            <a:xfrm>
              <a:off x="8088572" y="1203291"/>
              <a:ext cx="0" cy="397578"/>
            </a:xfrm>
            <a:prstGeom prst="straightConnector1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14ABA30-19E1-3B04-BCA7-67F61ADB3E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7401" y="1147049"/>
              <a:ext cx="1119672" cy="482478"/>
            </a:xfrm>
            <a:prstGeom prst="straightConnector1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EC932FA-4CE5-4067-DDF8-C1733918C9F6}"/>
                </a:ext>
              </a:extLst>
            </p:cNvPr>
            <p:cNvSpPr/>
            <p:nvPr/>
          </p:nvSpPr>
          <p:spPr>
            <a:xfrm>
              <a:off x="2870577" y="3212208"/>
              <a:ext cx="2937098" cy="105457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TF-IDF Topic Keyword Similarity Network (T)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5734994-D1F9-CD1F-A6FF-C95618B0FF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6292" y="4359854"/>
              <a:ext cx="2025930" cy="496069"/>
            </a:xfrm>
            <a:prstGeom prst="straightConnector1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14E94C2-8D6F-0A71-0A1C-3FDFC2AA18A1}"/>
                </a:ext>
              </a:extLst>
            </p:cNvPr>
            <p:cNvCxnSpPr>
              <a:cxnSpLocks/>
            </p:cNvCxnSpPr>
            <p:nvPr/>
          </p:nvCxnSpPr>
          <p:spPr>
            <a:xfrm>
              <a:off x="4339126" y="4342670"/>
              <a:ext cx="1" cy="402352"/>
            </a:xfrm>
            <a:prstGeom prst="straightConnector1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D99FEA2-A3F4-D92B-50FC-15AABF4B64F2}"/>
                </a:ext>
              </a:extLst>
            </p:cNvPr>
            <p:cNvCxnSpPr>
              <a:cxnSpLocks/>
            </p:cNvCxnSpPr>
            <p:nvPr/>
          </p:nvCxnSpPr>
          <p:spPr>
            <a:xfrm>
              <a:off x="4339126" y="2770146"/>
              <a:ext cx="1" cy="402352"/>
            </a:xfrm>
            <a:prstGeom prst="straightConnector1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531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922B851-6B16-415F-9600-DB0E665C5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056FF-0BA3-A0C4-8CC3-D28E0199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 Cleaning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A2B0B0-E6D1-4F97-A03B-5B9DC568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7067A410-38E7-4862-BC25-A40927006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EF5556-84E7-E674-7864-AB253CCDF0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7" t="6161" r="1910" b="5933"/>
          <a:stretch/>
        </p:blipFill>
        <p:spPr>
          <a:xfrm>
            <a:off x="6952552" y="870735"/>
            <a:ext cx="4379846" cy="5116530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5E21D77-54D4-42F2-9F79-B4B22CCA1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04CEF-32CB-A1D6-2069-4EC094519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All CNN, Fox, and MSNBC news transcript in 2020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Over 14,000 total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Store program and date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Break individual statements</a:t>
            </a:r>
          </a:p>
        </p:txBody>
      </p:sp>
    </p:spTree>
    <p:extLst>
      <p:ext uri="{BB962C8B-B14F-4D97-AF65-F5344CB8AC3E}">
        <p14:creationId xmlns:p14="http://schemas.microsoft.com/office/powerpoint/2010/main" val="3058010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56FF-0BA3-A0C4-8CC3-D28E01993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Transcript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04CEF-32CB-A1D6-2069-4EC094519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spaCy</a:t>
            </a:r>
            <a:r>
              <a:rPr lang="en-US" dirty="0"/>
              <a:t> Named Entity Recognition (</a:t>
            </a:r>
            <a:r>
              <a:rPr lang="en-US" dirty="0" err="1"/>
              <a:t>EntityRecongnizer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Store top fifteen named entities for each transcript used in at least three sentences</a:t>
            </a:r>
          </a:p>
          <a:p>
            <a:pPr lvl="1"/>
            <a:r>
              <a:rPr lang="en-US" dirty="0"/>
              <a:t>Other approaches included most used nouns or most used words within GSDMM topics</a:t>
            </a:r>
          </a:p>
          <a:p>
            <a:endParaRPr lang="en-US" dirty="0"/>
          </a:p>
          <a:p>
            <a:r>
              <a:rPr lang="en-US" dirty="0"/>
              <a:t>Use VADER for sentiment analysis</a:t>
            </a:r>
          </a:p>
          <a:p>
            <a:pPr lvl="1"/>
            <a:r>
              <a:rPr lang="en-US" dirty="0"/>
              <a:t>Store VADER composite polarity score for each key word</a:t>
            </a:r>
          </a:p>
          <a:p>
            <a:pPr lvl="2"/>
            <a:r>
              <a:rPr lang="en-US" dirty="0"/>
              <a:t>Average polarity score of all sentences containing that key word</a:t>
            </a:r>
          </a:p>
        </p:txBody>
      </p:sp>
    </p:spTree>
    <p:extLst>
      <p:ext uri="{BB962C8B-B14F-4D97-AF65-F5344CB8AC3E}">
        <p14:creationId xmlns:p14="http://schemas.microsoft.com/office/powerpoint/2010/main" val="2328377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56FF-0BA3-A0C4-8CC3-D28E01993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Comparison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004CEF-32CB-A1D6-2069-4EC094519E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1" y="1757548"/>
                <a:ext cx="8946541" cy="438618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TF-IDF Topic Similarity Network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Create program - key word matrix with the frequency of each program – key word combination</a:t>
                </a:r>
              </a:p>
              <a:p>
                <a:pPr lvl="1"/>
                <a:r>
                  <a:rPr lang="en-US" dirty="0"/>
                  <a:t>Use TF-IDF (Term Frequency - Inverse Document Frequency) to weigh for word relevancy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Use cosine similarity to create program to program topic similarity matrix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cosine(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∀  i, j in p)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Sentiment Similarity Network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Program to topic sentiment matrix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) established through average sentiment of a program towards a named entity across all transcripts</a:t>
                </a:r>
              </a:p>
              <a:p>
                <a:pPr lvl="1"/>
                <a:r>
                  <a:rPr lang="en-US" dirty="0"/>
                  <a:t>Program to program matrix created through average similarity between sentiment in shared keywords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004CEF-32CB-A1D6-2069-4EC094519E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1" y="1757548"/>
                <a:ext cx="8946541" cy="4386184"/>
              </a:xfrm>
              <a:blipFill>
                <a:blip r:embed="rId2"/>
                <a:stretch>
                  <a:fillRect l="-136"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541E999-18C1-B27C-55F3-E2E3B9863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95" y="4120879"/>
            <a:ext cx="8946541" cy="2737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49B38F-1066-ECF0-C503-4CC03CB29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995" y="1483355"/>
            <a:ext cx="9628856" cy="239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3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56FF-0BA3-A0C4-8CC3-D28E01993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04CEF-32CB-A1D6-2069-4EC094519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67291"/>
            <a:ext cx="8946541" cy="4195481"/>
          </a:xfrm>
        </p:spPr>
        <p:txBody>
          <a:bodyPr/>
          <a:lstStyle/>
          <a:p>
            <a:r>
              <a:rPr lang="en-US" dirty="0"/>
              <a:t>Topic Sentiment Similarity Network (P)</a:t>
            </a:r>
          </a:p>
          <a:p>
            <a:pPr lvl="1"/>
            <a:r>
              <a:rPr lang="en-US" dirty="0"/>
              <a:t>Element-wise multiplication of topic and sentiment similarity networks</a:t>
            </a:r>
          </a:p>
          <a:p>
            <a:pPr lvl="1"/>
            <a:r>
              <a:rPr lang="en-US" dirty="0"/>
              <a:t>P = T ⊙ S</a:t>
            </a:r>
          </a:p>
          <a:p>
            <a:pPr lvl="1"/>
            <a:endParaRPr lang="en-US" dirty="0"/>
          </a:p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Use Spectral Clustering to assign bias clusters to programs</a:t>
            </a:r>
          </a:p>
          <a:p>
            <a:pPr lvl="1"/>
            <a:r>
              <a:rPr lang="en-US" dirty="0"/>
              <a:t>Cluster monthly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6E803B-3703-E5F0-67F7-61D38F5765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20"/>
          <a:stretch/>
        </p:blipFill>
        <p:spPr>
          <a:xfrm>
            <a:off x="8405206" y="4136512"/>
            <a:ext cx="3786794" cy="2721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40ED91-54B8-5A53-C96D-79E77AF49B02}"/>
              </a:ext>
            </a:extLst>
          </p:cNvPr>
          <p:cNvSpPr txBox="1"/>
          <p:nvPr/>
        </p:nvSpPr>
        <p:spPr>
          <a:xfrm>
            <a:off x="8349448" y="3429000"/>
            <a:ext cx="389830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>
                <a:latin typeface="Century Gothic (Headings)"/>
              </a:rPr>
              <a:t>Latent Space Representation </a:t>
            </a:r>
          </a:p>
          <a:p>
            <a:pPr algn="ctr"/>
            <a:r>
              <a:rPr lang="en-US" dirty="0">
                <a:latin typeface="Century Gothic (Headings)"/>
              </a:rPr>
              <a:t>of Programs (P) in March 2020</a:t>
            </a:r>
            <a:endParaRPr lang="en-US" dirty="0">
              <a:latin typeface="Century Gothic (Headings)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126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22218</TotalTime>
  <Words>413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Cambria Math</vt:lpstr>
      <vt:lpstr>Century Gothic</vt:lpstr>
      <vt:lpstr>Century Gothic (Headings)</vt:lpstr>
      <vt:lpstr>Wingdings 3</vt:lpstr>
      <vt:lpstr>Ion</vt:lpstr>
      <vt:lpstr>Evaluating Cable News Bias with NLU </vt:lpstr>
      <vt:lpstr>Cable News</vt:lpstr>
      <vt:lpstr>How do you determine cable news bias?</vt:lpstr>
      <vt:lpstr>Goal: Dynamic Bias Description   </vt:lpstr>
      <vt:lpstr>Goal: Dynamic Bias Description   </vt:lpstr>
      <vt:lpstr>Data Cleaning</vt:lpstr>
      <vt:lpstr>Transcript Analysis</vt:lpstr>
      <vt:lpstr>Program Comparison</vt:lpstr>
      <vt:lpstr>Program Clustering</vt:lpstr>
      <vt:lpstr>Full 2020 Results - Sankey</vt:lpstr>
      <vt:lpstr>Clustering in March</vt:lpstr>
      <vt:lpstr>Full 2020 Results - PCA of Clusters</vt:lpstr>
      <vt:lpstr>Conclusions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and Congressional Redistricting</dc:title>
  <dc:creator>Benson, Seth P CDT 2023</dc:creator>
  <cp:lastModifiedBy>Benson, Seth P CDT 2023</cp:lastModifiedBy>
  <cp:revision>3</cp:revision>
  <dcterms:created xsi:type="dcterms:W3CDTF">2023-02-26T17:49:13Z</dcterms:created>
  <dcterms:modified xsi:type="dcterms:W3CDTF">2023-05-03T03:55:51Z</dcterms:modified>
</cp:coreProperties>
</file>