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2" r:id="rId4"/>
    <p:sldId id="269" r:id="rId5"/>
    <p:sldId id="263" r:id="rId6"/>
    <p:sldId id="258" r:id="rId7"/>
    <p:sldId id="264" r:id="rId8"/>
    <p:sldId id="27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B389E-2C4A-4B56-AE96-20255D09638F}" v="336" dt="2023-03-14T15:40:5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Benson" userId="40de1f43-8498-4047-a835-5d8d670e9482" providerId="ADAL" clId="{58CB389E-2C4A-4B56-AE96-20255D09638F}"/>
    <pc:docChg chg="undo redo custSel addSld delSld modSld sldOrd">
      <pc:chgData name="Seth Benson" userId="40de1f43-8498-4047-a835-5d8d670e9482" providerId="ADAL" clId="{58CB389E-2C4A-4B56-AE96-20255D09638F}" dt="2023-02-28T18:44:26.397" v="3448" actId="20577"/>
      <pc:docMkLst>
        <pc:docMk/>
      </pc:docMkLst>
      <pc:sldChg chg="modSp mod">
        <pc:chgData name="Seth Benson" userId="40de1f43-8498-4047-a835-5d8d670e9482" providerId="ADAL" clId="{58CB389E-2C4A-4B56-AE96-20255D09638F}" dt="2023-02-28T18:43:07.873" v="3352" actId="20577"/>
        <pc:sldMkLst>
          <pc:docMk/>
          <pc:sldMk cId="3256860739" sldId="257"/>
        </pc:sldMkLst>
        <pc:spChg chg="mod">
          <ac:chgData name="Seth Benson" userId="40de1f43-8498-4047-a835-5d8d670e9482" providerId="ADAL" clId="{58CB389E-2C4A-4B56-AE96-20255D09638F}" dt="2023-02-28T12:08:07.563" v="163" actId="20577"/>
          <ac:spMkLst>
            <pc:docMk/>
            <pc:sldMk cId="3256860739" sldId="257"/>
            <ac:spMk id="2" creationId="{FE1DB266-453C-BD35-1247-F01036DA1E3F}"/>
          </ac:spMkLst>
        </pc:spChg>
        <pc:spChg chg="mod">
          <ac:chgData name="Seth Benson" userId="40de1f43-8498-4047-a835-5d8d670e9482" providerId="ADAL" clId="{58CB389E-2C4A-4B56-AE96-20255D09638F}" dt="2023-02-28T12:21:19.827" v="547" actId="27636"/>
          <ac:spMkLst>
            <pc:docMk/>
            <pc:sldMk cId="3256860739" sldId="257"/>
            <ac:spMk id="3" creationId="{EF7B7AEC-1462-F85C-7B86-3EF1868772F2}"/>
          </ac:spMkLst>
        </pc:spChg>
        <pc:spChg chg="mod">
          <ac:chgData name="Seth Benson" userId="40de1f43-8498-4047-a835-5d8d670e9482" providerId="ADAL" clId="{58CB389E-2C4A-4B56-AE96-20255D09638F}" dt="2023-02-28T18:43:07.873" v="3352" actId="20577"/>
          <ac:spMkLst>
            <pc:docMk/>
            <pc:sldMk cId="3256860739" sldId="257"/>
            <ac:spMk id="4" creationId="{6B3AB105-0DD9-B2DF-FBBC-A8620C719C74}"/>
          </ac:spMkLst>
        </pc:spChg>
      </pc:sldChg>
      <pc:sldChg chg="addSp delSp modSp mod">
        <pc:chgData name="Seth Benson" userId="40de1f43-8498-4047-a835-5d8d670e9482" providerId="ADAL" clId="{58CB389E-2C4A-4B56-AE96-20255D09638F}" dt="2023-02-28T12:50:42.008" v="1881" actId="20577"/>
        <pc:sldMkLst>
          <pc:docMk/>
          <pc:sldMk cId="1452827778" sldId="258"/>
        </pc:sldMkLst>
        <pc:spChg chg="mod">
          <ac:chgData name="Seth Benson" userId="40de1f43-8498-4047-a835-5d8d670e9482" providerId="ADAL" clId="{58CB389E-2C4A-4B56-AE96-20255D09638F}" dt="2023-02-28T12:40:09.644" v="1404" actId="20577"/>
          <ac:spMkLst>
            <pc:docMk/>
            <pc:sldMk cId="1452827778" sldId="258"/>
            <ac:spMk id="2" creationId="{C0F4347B-8638-57ED-C1A0-78F89D080895}"/>
          </ac:spMkLst>
        </pc:spChg>
        <pc:spChg chg="mod">
          <ac:chgData name="Seth Benson" userId="40de1f43-8498-4047-a835-5d8d670e9482" providerId="ADAL" clId="{58CB389E-2C4A-4B56-AE96-20255D09638F}" dt="2023-02-28T12:50:42.008" v="1881" actId="20577"/>
          <ac:spMkLst>
            <pc:docMk/>
            <pc:sldMk cId="1452827778" sldId="258"/>
            <ac:spMk id="13" creationId="{BF1D92E9-804F-EAB5-F39C-CBB1D7BB1910}"/>
          </ac:spMkLst>
        </pc:spChg>
        <pc:picChg chg="add mod modCrop">
          <ac:chgData name="Seth Benson" userId="40de1f43-8498-4047-a835-5d8d670e9482" providerId="ADAL" clId="{58CB389E-2C4A-4B56-AE96-20255D09638F}" dt="2023-02-28T12:43:54.348" v="1660" actId="1076"/>
          <ac:picMkLst>
            <pc:docMk/>
            <pc:sldMk cId="1452827778" sldId="258"/>
            <ac:picMk id="4" creationId="{E8DEF84C-FEE2-7ADE-7005-1F831C6A4B57}"/>
          </ac:picMkLst>
        </pc:picChg>
        <pc:picChg chg="del">
          <ac:chgData name="Seth Benson" userId="40de1f43-8498-4047-a835-5d8d670e9482" providerId="ADAL" clId="{58CB389E-2C4A-4B56-AE96-20255D09638F}" dt="2023-02-28T12:40:11.653" v="1405" actId="478"/>
          <ac:picMkLst>
            <pc:docMk/>
            <pc:sldMk cId="1452827778" sldId="258"/>
            <ac:picMk id="5" creationId="{95FA9083-4195-5B50-BB2B-F6C59F17363A}"/>
          </ac:picMkLst>
        </pc:picChg>
        <pc:picChg chg="del">
          <ac:chgData name="Seth Benson" userId="40de1f43-8498-4047-a835-5d8d670e9482" providerId="ADAL" clId="{58CB389E-2C4A-4B56-AE96-20255D09638F}" dt="2023-02-28T12:40:12.868" v="1406" actId="478"/>
          <ac:picMkLst>
            <pc:docMk/>
            <pc:sldMk cId="1452827778" sldId="258"/>
            <ac:picMk id="7" creationId="{F192511A-B801-D289-A9B3-3DB618F7613C}"/>
          </ac:picMkLst>
        </pc:picChg>
        <pc:picChg chg="del">
          <ac:chgData name="Seth Benson" userId="40de1f43-8498-4047-a835-5d8d670e9482" providerId="ADAL" clId="{58CB389E-2C4A-4B56-AE96-20255D09638F}" dt="2023-02-28T12:40:13.945" v="1407" actId="478"/>
          <ac:picMkLst>
            <pc:docMk/>
            <pc:sldMk cId="1452827778" sldId="258"/>
            <ac:picMk id="9" creationId="{F7EEE5C4-B59D-9EB8-4346-D5595262FE6D}"/>
          </ac:picMkLst>
        </pc:picChg>
      </pc:sldChg>
      <pc:sldChg chg="new del">
        <pc:chgData name="Seth Benson" userId="40de1f43-8498-4047-a835-5d8d670e9482" providerId="ADAL" clId="{58CB389E-2C4A-4B56-AE96-20255D09638F}" dt="2023-02-28T12:06:06.345" v="4" actId="47"/>
        <pc:sldMkLst>
          <pc:docMk/>
          <pc:sldMk cId="302652423" sldId="259"/>
        </pc:sldMkLst>
      </pc:sldChg>
      <pc:sldChg chg="addSp modSp new mod ord">
        <pc:chgData name="Seth Benson" userId="40de1f43-8498-4047-a835-5d8d670e9482" providerId="ADAL" clId="{58CB389E-2C4A-4B56-AE96-20255D09638F}" dt="2023-02-28T17:53:56.155" v="3351" actId="1076"/>
        <pc:sldMkLst>
          <pc:docMk/>
          <pc:sldMk cId="4228519453" sldId="260"/>
        </pc:sldMkLst>
        <pc:spChg chg="mod">
          <ac:chgData name="Seth Benson" userId="40de1f43-8498-4047-a835-5d8d670e9482" providerId="ADAL" clId="{58CB389E-2C4A-4B56-AE96-20255D09638F}" dt="2023-02-28T17:44:56.101" v="3249" actId="1076"/>
          <ac:spMkLst>
            <pc:docMk/>
            <pc:sldMk cId="4228519453" sldId="260"/>
            <ac:spMk id="2" creationId="{897AB267-AFD5-CBEF-6CD9-1058CA31B085}"/>
          </ac:spMkLst>
        </pc:spChg>
        <pc:spChg chg="mod">
          <ac:chgData name="Seth Benson" userId="40de1f43-8498-4047-a835-5d8d670e9482" providerId="ADAL" clId="{58CB389E-2C4A-4B56-AE96-20255D09638F}" dt="2023-02-28T17:53:51.791" v="3350" actId="20577"/>
          <ac:spMkLst>
            <pc:docMk/>
            <pc:sldMk cId="4228519453" sldId="260"/>
            <ac:spMk id="3" creationId="{EED57812-0CD6-1C52-91B5-1C1306E150C3}"/>
          </ac:spMkLst>
        </pc:spChg>
        <pc:picChg chg="add mod">
          <ac:chgData name="Seth Benson" userId="40de1f43-8498-4047-a835-5d8d670e9482" providerId="ADAL" clId="{58CB389E-2C4A-4B56-AE96-20255D09638F}" dt="2023-02-28T17:53:56.155" v="3351" actId="1076"/>
          <ac:picMkLst>
            <pc:docMk/>
            <pc:sldMk cId="4228519453" sldId="260"/>
            <ac:picMk id="5" creationId="{2AB48773-1EF9-9FC2-3B58-A5BD3B927B1D}"/>
          </ac:picMkLst>
        </pc:picChg>
      </pc:sldChg>
      <pc:sldChg chg="new del">
        <pc:chgData name="Seth Benson" userId="40de1f43-8498-4047-a835-5d8d670e9482" providerId="ADAL" clId="{58CB389E-2C4A-4B56-AE96-20255D09638F}" dt="2023-02-28T12:25:51.826" v="946" actId="47"/>
        <pc:sldMkLst>
          <pc:docMk/>
          <pc:sldMk cId="1965429489" sldId="261"/>
        </pc:sldMkLst>
      </pc:sldChg>
      <pc:sldChg chg="addSp delSp modSp new mod modAnim">
        <pc:chgData name="Seth Benson" userId="40de1f43-8498-4047-a835-5d8d670e9482" providerId="ADAL" clId="{58CB389E-2C4A-4B56-AE96-20255D09638F}" dt="2023-02-28T18:44:26.397" v="3448" actId="20577"/>
        <pc:sldMkLst>
          <pc:docMk/>
          <pc:sldMk cId="2985315883" sldId="262"/>
        </pc:sldMkLst>
        <pc:spChg chg="mod">
          <ac:chgData name="Seth Benson" userId="40de1f43-8498-4047-a835-5d8d670e9482" providerId="ADAL" clId="{58CB389E-2C4A-4B56-AE96-20255D09638F}" dt="2023-02-28T12:26:20.917" v="1012" actId="20577"/>
          <ac:spMkLst>
            <pc:docMk/>
            <pc:sldMk cId="2985315883" sldId="262"/>
            <ac:spMk id="2" creationId="{7C98DB2B-D632-73FD-AA5C-FD1226A6FC92}"/>
          </ac:spMkLst>
        </pc:spChg>
        <pc:spChg chg="mod">
          <ac:chgData name="Seth Benson" userId="40de1f43-8498-4047-a835-5d8d670e9482" providerId="ADAL" clId="{58CB389E-2C4A-4B56-AE96-20255D09638F}" dt="2023-02-28T18:44:26.397" v="3448" actId="20577"/>
          <ac:spMkLst>
            <pc:docMk/>
            <pc:sldMk cId="2985315883" sldId="262"/>
            <ac:spMk id="3" creationId="{489EDA32-60DA-721E-8E8E-A84636AAD7AD}"/>
          </ac:spMkLst>
        </pc:spChg>
        <pc:picChg chg="add del">
          <ac:chgData name="Seth Benson" userId="40de1f43-8498-4047-a835-5d8d670e9482" providerId="ADAL" clId="{58CB389E-2C4A-4B56-AE96-20255D09638F}" dt="2023-02-28T12:32:27.151" v="1160" actId="478"/>
          <ac:picMkLst>
            <pc:docMk/>
            <pc:sldMk cId="2985315883" sldId="262"/>
            <ac:picMk id="1026" creationId="{720033E4-12B3-BBA2-3A9B-250118941CA4}"/>
          </ac:picMkLst>
        </pc:picChg>
        <pc:picChg chg="add del mod">
          <ac:chgData name="Seth Benson" userId="40de1f43-8498-4047-a835-5d8d670e9482" providerId="ADAL" clId="{58CB389E-2C4A-4B56-AE96-20255D09638F}" dt="2023-02-28T12:31:39.886" v="1159" actId="478"/>
          <ac:picMkLst>
            <pc:docMk/>
            <pc:sldMk cId="2985315883" sldId="262"/>
            <ac:picMk id="1028" creationId="{57828194-216C-950B-E8FB-6D8EEABC75DE}"/>
          </ac:picMkLst>
        </pc:picChg>
        <pc:picChg chg="add del mod">
          <ac:chgData name="Seth Benson" userId="40de1f43-8498-4047-a835-5d8d670e9482" providerId="ADAL" clId="{58CB389E-2C4A-4B56-AE96-20255D09638F}" dt="2023-02-28T18:43:59.844" v="3361" actId="478"/>
          <ac:picMkLst>
            <pc:docMk/>
            <pc:sldMk cId="2985315883" sldId="262"/>
            <ac:picMk id="1030" creationId="{5768A021-2776-C59B-D633-D9F8482B465C}"/>
          </ac:picMkLst>
        </pc:picChg>
      </pc:sldChg>
      <pc:sldChg chg="addSp delSp modSp new mod setBg">
        <pc:chgData name="Seth Benson" userId="40de1f43-8498-4047-a835-5d8d670e9482" providerId="ADAL" clId="{58CB389E-2C4A-4B56-AE96-20255D09638F}" dt="2023-02-28T12:40:00.343" v="1397" actId="478"/>
        <pc:sldMkLst>
          <pc:docMk/>
          <pc:sldMk cId="705616840" sldId="263"/>
        </pc:sldMkLst>
        <pc:spChg chg="mod">
          <ac:chgData name="Seth Benson" userId="40de1f43-8498-4047-a835-5d8d670e9482" providerId="ADAL" clId="{58CB389E-2C4A-4B56-AE96-20255D09638F}" dt="2023-02-28T12:37:52.828" v="1301" actId="26606"/>
          <ac:spMkLst>
            <pc:docMk/>
            <pc:sldMk cId="705616840" sldId="263"/>
            <ac:spMk id="2" creationId="{5E665213-386E-64FF-654C-83C5677807D5}"/>
          </ac:spMkLst>
        </pc:spChg>
        <pc:spChg chg="mod ord">
          <ac:chgData name="Seth Benson" userId="40de1f43-8498-4047-a835-5d8d670e9482" providerId="ADAL" clId="{58CB389E-2C4A-4B56-AE96-20255D09638F}" dt="2023-02-28T12:39:53.354" v="1395" actId="20577"/>
          <ac:spMkLst>
            <pc:docMk/>
            <pc:sldMk cId="705616840" sldId="263"/>
            <ac:spMk id="3" creationId="{92C6B8B2-99CB-4669-01C3-2B20D725C587}"/>
          </ac:spMkLst>
        </pc:spChg>
        <pc:spChg chg="add">
          <ac:chgData name="Seth Benson" userId="40de1f43-8498-4047-a835-5d8d670e9482" providerId="ADAL" clId="{58CB389E-2C4A-4B56-AE96-20255D09638F}" dt="2023-02-28T12:37:52.828" v="1301" actId="26606"/>
          <ac:spMkLst>
            <pc:docMk/>
            <pc:sldMk cId="705616840" sldId="263"/>
            <ac:spMk id="3079" creationId="{BDF1A5A8-1F9D-41FB-9968-E8E141CC34F5}"/>
          </ac:spMkLst>
        </pc:spChg>
        <pc:spChg chg="add">
          <ac:chgData name="Seth Benson" userId="40de1f43-8498-4047-a835-5d8d670e9482" providerId="ADAL" clId="{58CB389E-2C4A-4B56-AE96-20255D09638F}" dt="2023-02-28T12:37:52.828" v="1301" actId="26606"/>
          <ac:spMkLst>
            <pc:docMk/>
            <pc:sldMk cId="705616840" sldId="263"/>
            <ac:spMk id="3081" creationId="{2FF8A507-56A2-4FE4-8B7E-C1BC9DD86558}"/>
          </ac:spMkLst>
        </pc:spChg>
        <pc:spChg chg="add">
          <ac:chgData name="Seth Benson" userId="40de1f43-8498-4047-a835-5d8d670e9482" providerId="ADAL" clId="{58CB389E-2C4A-4B56-AE96-20255D09638F}" dt="2023-02-28T12:37:52.828" v="1301" actId="26606"/>
          <ac:spMkLst>
            <pc:docMk/>
            <pc:sldMk cId="705616840" sldId="263"/>
            <ac:spMk id="3083" creationId="{FCC54B50-93BD-4243-9020-11486472E259}"/>
          </ac:spMkLst>
        </pc:spChg>
        <pc:picChg chg="add mod">
          <ac:chgData name="Seth Benson" userId="40de1f43-8498-4047-a835-5d8d670e9482" providerId="ADAL" clId="{58CB389E-2C4A-4B56-AE96-20255D09638F}" dt="2023-02-28T12:37:52.828" v="1301" actId="26606"/>
          <ac:picMkLst>
            <pc:docMk/>
            <pc:sldMk cId="705616840" sldId="263"/>
            <ac:picMk id="4" creationId="{1AD3B640-46E4-2A60-99ED-871FB03DBB68}"/>
          </ac:picMkLst>
        </pc:picChg>
        <pc:picChg chg="add del mod">
          <ac:chgData name="Seth Benson" userId="40de1f43-8498-4047-a835-5d8d670e9482" providerId="ADAL" clId="{58CB389E-2C4A-4B56-AE96-20255D09638F}" dt="2023-02-28T12:40:00.343" v="1397" actId="478"/>
          <ac:picMkLst>
            <pc:docMk/>
            <pc:sldMk cId="705616840" sldId="263"/>
            <ac:picMk id="5" creationId="{C875E160-7640-535D-346E-3E33F62D3484}"/>
          </ac:picMkLst>
        </pc:picChg>
        <pc:picChg chg="add mod">
          <ac:chgData name="Seth Benson" userId="40de1f43-8498-4047-a835-5d8d670e9482" providerId="ADAL" clId="{58CB389E-2C4A-4B56-AE96-20255D09638F}" dt="2023-02-28T12:37:52.828" v="1301" actId="26606"/>
          <ac:picMkLst>
            <pc:docMk/>
            <pc:sldMk cId="705616840" sldId="263"/>
            <ac:picMk id="3074" creationId="{C664D90C-E506-A22F-70F1-E07D30D883AA}"/>
          </ac:picMkLst>
        </pc:picChg>
      </pc:sldChg>
      <pc:sldChg chg="addSp delSp modSp new del mod setBg setClrOvrMap">
        <pc:chgData name="Seth Benson" userId="40de1f43-8498-4047-a835-5d8d670e9482" providerId="ADAL" clId="{58CB389E-2C4A-4B56-AE96-20255D09638F}" dt="2023-02-28T12:33:05.291" v="1168" actId="47"/>
        <pc:sldMkLst>
          <pc:docMk/>
          <pc:sldMk cId="1810192625" sldId="263"/>
        </pc:sldMkLst>
        <pc:spChg chg="del">
          <ac:chgData name="Seth Benson" userId="40de1f43-8498-4047-a835-5d8d670e9482" providerId="ADAL" clId="{58CB389E-2C4A-4B56-AE96-20255D09638F}" dt="2023-02-28T12:30:55.663" v="1153" actId="478"/>
          <ac:spMkLst>
            <pc:docMk/>
            <pc:sldMk cId="1810192625" sldId="263"/>
            <ac:spMk id="2" creationId="{5A4EB5E1-12DF-363C-36A5-9E985DA3ECD5}"/>
          </ac:spMkLst>
        </pc:spChg>
        <pc:spChg chg="del">
          <ac:chgData name="Seth Benson" userId="40de1f43-8498-4047-a835-5d8d670e9482" providerId="ADAL" clId="{58CB389E-2C4A-4B56-AE96-20255D09638F}" dt="2023-02-28T12:30:57.990" v="1155" actId="478"/>
          <ac:spMkLst>
            <pc:docMk/>
            <pc:sldMk cId="1810192625" sldId="263"/>
            <ac:spMk id="3" creationId="{50F0FED9-FB02-0A2A-D98A-12C716145A18}"/>
          </ac:spMkLst>
        </pc:spChg>
        <pc:spChg chg="add">
          <ac:chgData name="Seth Benson" userId="40de1f43-8498-4047-a835-5d8d670e9482" providerId="ADAL" clId="{58CB389E-2C4A-4B56-AE96-20255D09638F}" dt="2023-02-28T12:31:06.795" v="1157" actId="26606"/>
          <ac:spMkLst>
            <pc:docMk/>
            <pc:sldMk cId="1810192625" sldId="263"/>
            <ac:spMk id="14" creationId="{79760FB8-CC91-426C-9EF3-A58786866B5C}"/>
          </ac:spMkLst>
        </pc:spChg>
        <pc:spChg chg="add">
          <ac:chgData name="Seth Benson" userId="40de1f43-8498-4047-a835-5d8d670e9482" providerId="ADAL" clId="{58CB389E-2C4A-4B56-AE96-20255D09638F}" dt="2023-02-28T12:31:06.795" v="1157" actId="26606"/>
          <ac:spMkLst>
            <pc:docMk/>
            <pc:sldMk cId="1810192625" sldId="263"/>
            <ac:spMk id="20" creationId="{09E7EBD1-9868-4F2F-B4FF-A89B93CFB6D0}"/>
          </ac:spMkLst>
        </pc:spChg>
        <pc:spChg chg="add">
          <ac:chgData name="Seth Benson" userId="40de1f43-8498-4047-a835-5d8d670e9482" providerId="ADAL" clId="{58CB389E-2C4A-4B56-AE96-20255D09638F}" dt="2023-02-28T12:31:06.795" v="1157" actId="26606"/>
          <ac:spMkLst>
            <pc:docMk/>
            <pc:sldMk cId="1810192625" sldId="263"/>
            <ac:spMk id="22" creationId="{B84B712E-6BBF-4241-BAB7-D7E064B173A3}"/>
          </ac:spMkLst>
        </pc:spChg>
        <pc:spChg chg="add">
          <ac:chgData name="Seth Benson" userId="40de1f43-8498-4047-a835-5d8d670e9482" providerId="ADAL" clId="{58CB389E-2C4A-4B56-AE96-20255D09638F}" dt="2023-02-28T12:31:06.795" v="1157" actId="26606"/>
          <ac:spMkLst>
            <pc:docMk/>
            <pc:sldMk cId="1810192625" sldId="263"/>
            <ac:spMk id="24" creationId="{D22F3D4E-E5F5-4623-B278-D7E30BEF9D6A}"/>
          </ac:spMkLst>
        </pc:spChg>
        <pc:spChg chg="add">
          <ac:chgData name="Seth Benson" userId="40de1f43-8498-4047-a835-5d8d670e9482" providerId="ADAL" clId="{58CB389E-2C4A-4B56-AE96-20255D09638F}" dt="2023-02-28T12:31:06.795" v="1157" actId="26606"/>
          <ac:spMkLst>
            <pc:docMk/>
            <pc:sldMk cId="1810192625" sldId="263"/>
            <ac:spMk id="26" creationId="{7B7F5E51-5BF8-4198-AD70-78D94F3A94A2}"/>
          </ac:spMkLst>
        </pc:spChg>
        <pc:picChg chg="add mod">
          <ac:chgData name="Seth Benson" userId="40de1f43-8498-4047-a835-5d8d670e9482" providerId="ADAL" clId="{58CB389E-2C4A-4B56-AE96-20255D09638F}" dt="2023-02-28T12:31:06.795" v="1157" actId="26606"/>
          <ac:picMkLst>
            <pc:docMk/>
            <pc:sldMk cId="1810192625" sldId="263"/>
            <ac:picMk id="4" creationId="{30ADBCE5-BC05-4D75-D96E-DF85A6A3BA26}"/>
          </ac:picMkLst>
        </pc:picChg>
        <pc:picChg chg="add mod">
          <ac:chgData name="Seth Benson" userId="40de1f43-8498-4047-a835-5d8d670e9482" providerId="ADAL" clId="{58CB389E-2C4A-4B56-AE96-20255D09638F}" dt="2023-02-28T12:31:06.795" v="1157" actId="26606"/>
          <ac:picMkLst>
            <pc:docMk/>
            <pc:sldMk cId="1810192625" sldId="263"/>
            <ac:picMk id="5" creationId="{C2407696-54EB-FF77-0533-068838B15A35}"/>
          </ac:picMkLst>
        </pc:picChg>
        <pc:picChg chg="add">
          <ac:chgData name="Seth Benson" userId="40de1f43-8498-4047-a835-5d8d670e9482" providerId="ADAL" clId="{58CB389E-2C4A-4B56-AE96-20255D09638F}" dt="2023-02-28T12:31:06.795" v="1157" actId="26606"/>
          <ac:picMkLst>
            <pc:docMk/>
            <pc:sldMk cId="1810192625" sldId="263"/>
            <ac:picMk id="10" creationId="{3CC8D252-8044-458D-A776-6A5833FEFD20}"/>
          </ac:picMkLst>
        </pc:picChg>
        <pc:picChg chg="add">
          <ac:chgData name="Seth Benson" userId="40de1f43-8498-4047-a835-5d8d670e9482" providerId="ADAL" clId="{58CB389E-2C4A-4B56-AE96-20255D09638F}" dt="2023-02-28T12:31:06.795" v="1157" actId="26606"/>
          <ac:picMkLst>
            <pc:docMk/>
            <pc:sldMk cId="1810192625" sldId="263"/>
            <ac:picMk id="12" creationId="{E884AA69-7728-499C-8FA7-A3FCA738EB7A}"/>
          </ac:picMkLst>
        </pc:picChg>
        <pc:picChg chg="add">
          <ac:chgData name="Seth Benson" userId="40de1f43-8498-4047-a835-5d8d670e9482" providerId="ADAL" clId="{58CB389E-2C4A-4B56-AE96-20255D09638F}" dt="2023-02-28T12:31:06.795" v="1157" actId="26606"/>
          <ac:picMkLst>
            <pc:docMk/>
            <pc:sldMk cId="1810192625" sldId="263"/>
            <ac:picMk id="16" creationId="{CE274F2C-FBD9-4A60-B6A0-FB7532F599F3}"/>
          </ac:picMkLst>
        </pc:picChg>
        <pc:picChg chg="add">
          <ac:chgData name="Seth Benson" userId="40de1f43-8498-4047-a835-5d8d670e9482" providerId="ADAL" clId="{58CB389E-2C4A-4B56-AE96-20255D09638F}" dt="2023-02-28T12:31:06.795" v="1157" actId="26606"/>
          <ac:picMkLst>
            <pc:docMk/>
            <pc:sldMk cId="1810192625" sldId="263"/>
            <ac:picMk id="18" creationId="{D543DFE3-F007-48D9-A223-F7351802D47A}"/>
          </ac:picMkLst>
        </pc:picChg>
      </pc:sldChg>
      <pc:sldChg chg="addSp delSp modSp new mod">
        <pc:chgData name="Seth Benson" userId="40de1f43-8498-4047-a835-5d8d670e9482" providerId="ADAL" clId="{58CB389E-2C4A-4B56-AE96-20255D09638F}" dt="2023-02-28T12:55:46.403" v="2333" actId="20577"/>
        <pc:sldMkLst>
          <pc:docMk/>
          <pc:sldMk cId="1779442321" sldId="264"/>
        </pc:sldMkLst>
        <pc:spChg chg="mod">
          <ac:chgData name="Seth Benson" userId="40de1f43-8498-4047-a835-5d8d670e9482" providerId="ADAL" clId="{58CB389E-2C4A-4B56-AE96-20255D09638F}" dt="2023-02-28T12:48:12.731" v="1807" actId="20577"/>
          <ac:spMkLst>
            <pc:docMk/>
            <pc:sldMk cId="1779442321" sldId="264"/>
            <ac:spMk id="2" creationId="{39175B81-9897-7220-6E78-F9C80D7E0367}"/>
          </ac:spMkLst>
        </pc:spChg>
        <pc:spChg chg="del">
          <ac:chgData name="Seth Benson" userId="40de1f43-8498-4047-a835-5d8d670e9482" providerId="ADAL" clId="{58CB389E-2C4A-4B56-AE96-20255D09638F}" dt="2023-02-28T12:45:59.750" v="1677" actId="1032"/>
          <ac:spMkLst>
            <pc:docMk/>
            <pc:sldMk cId="1779442321" sldId="264"/>
            <ac:spMk id="3" creationId="{B627FFFA-1E19-CE31-AAAC-CA6E35564810}"/>
          </ac:spMkLst>
        </pc:spChg>
        <pc:graphicFrameChg chg="add mod modGraphic">
          <ac:chgData name="Seth Benson" userId="40de1f43-8498-4047-a835-5d8d670e9482" providerId="ADAL" clId="{58CB389E-2C4A-4B56-AE96-20255D09638F}" dt="2023-02-28T12:55:46.403" v="2333" actId="20577"/>
          <ac:graphicFrameMkLst>
            <pc:docMk/>
            <pc:sldMk cId="1779442321" sldId="264"/>
            <ac:graphicFrameMk id="4" creationId="{426CEF13-F2A1-9CB4-05ED-D39904341876}"/>
          </ac:graphicFrameMkLst>
        </pc:graphicFrameChg>
      </pc:sldChg>
      <pc:sldChg chg="add del">
        <pc:chgData name="Seth Benson" userId="40de1f43-8498-4047-a835-5d8d670e9482" providerId="ADAL" clId="{58CB389E-2C4A-4B56-AE96-20255D09638F}" dt="2023-02-28T12:51:22.402" v="1960" actId="47"/>
        <pc:sldMkLst>
          <pc:docMk/>
          <pc:sldMk cId="383389080" sldId="265"/>
        </pc:sldMkLst>
      </pc:sldChg>
      <pc:sldChg chg="modSp new mod">
        <pc:chgData name="Seth Benson" userId="40de1f43-8498-4047-a835-5d8d670e9482" providerId="ADAL" clId="{58CB389E-2C4A-4B56-AE96-20255D09638F}" dt="2023-02-28T12:55:12.509" v="2278" actId="20577"/>
        <pc:sldMkLst>
          <pc:docMk/>
          <pc:sldMk cId="3058010463" sldId="265"/>
        </pc:sldMkLst>
        <pc:spChg chg="mod">
          <ac:chgData name="Seth Benson" userId="40de1f43-8498-4047-a835-5d8d670e9482" providerId="ADAL" clId="{58CB389E-2C4A-4B56-AE96-20255D09638F}" dt="2023-02-28T12:51:42.182" v="1977" actId="20577"/>
          <ac:spMkLst>
            <pc:docMk/>
            <pc:sldMk cId="3058010463" sldId="265"/>
            <ac:spMk id="2" creationId="{3D1056FF-0BA3-A0C4-8CC3-D28E01993B02}"/>
          </ac:spMkLst>
        </pc:spChg>
        <pc:spChg chg="mod">
          <ac:chgData name="Seth Benson" userId="40de1f43-8498-4047-a835-5d8d670e9482" providerId="ADAL" clId="{58CB389E-2C4A-4B56-AE96-20255D09638F}" dt="2023-02-28T12:55:12.509" v="2278" actId="20577"/>
          <ac:spMkLst>
            <pc:docMk/>
            <pc:sldMk cId="3058010463" sldId="265"/>
            <ac:spMk id="3" creationId="{C1004CEF-32CB-A1D6-2069-4EC094519E5E}"/>
          </ac:spMkLst>
        </pc:spChg>
      </pc:sldChg>
      <pc:sldChg chg="addSp delSp modSp add mod setBg setClrOvrMap">
        <pc:chgData name="Seth Benson" userId="40de1f43-8498-4047-a835-5d8d670e9482" providerId="ADAL" clId="{58CB389E-2C4A-4B56-AE96-20255D09638F}" dt="2023-02-28T13:09:45.545" v="2863" actId="20577"/>
        <pc:sldMkLst>
          <pc:docMk/>
          <pc:sldMk cId="3103422959" sldId="266"/>
        </pc:sldMkLst>
        <pc:spChg chg="mod">
          <ac:chgData name="Seth Benson" userId="40de1f43-8498-4047-a835-5d8d670e9482" providerId="ADAL" clId="{58CB389E-2C4A-4B56-AE96-20255D09638F}" dt="2023-02-28T13:01:14.493" v="2573" actId="26606"/>
          <ac:spMkLst>
            <pc:docMk/>
            <pc:sldMk cId="3103422959" sldId="266"/>
            <ac:spMk id="2" creationId="{3D1056FF-0BA3-A0C4-8CC3-D28E01993B02}"/>
          </ac:spMkLst>
        </pc:spChg>
        <pc:spChg chg="mod">
          <ac:chgData name="Seth Benson" userId="40de1f43-8498-4047-a835-5d8d670e9482" providerId="ADAL" clId="{58CB389E-2C4A-4B56-AE96-20255D09638F}" dt="2023-02-28T13:09:45.545" v="2863" actId="20577"/>
          <ac:spMkLst>
            <pc:docMk/>
            <pc:sldMk cId="3103422959" sldId="266"/>
            <ac:spMk id="3" creationId="{C1004CEF-32CB-A1D6-2069-4EC094519E5E}"/>
          </ac:spMkLst>
        </pc:spChg>
        <pc:spChg chg="add del">
          <ac:chgData name="Seth Benson" userId="40de1f43-8498-4047-a835-5d8d670e9482" providerId="ADAL" clId="{58CB389E-2C4A-4B56-AE96-20255D09638F}" dt="2023-02-28T13:01:14.462" v="2572" actId="26606"/>
          <ac:spMkLst>
            <pc:docMk/>
            <pc:sldMk cId="3103422959" sldId="266"/>
            <ac:spMk id="4103" creationId="{EE4E366E-272A-409E-840F-9A6A64A9E3FF}"/>
          </ac:spMkLst>
        </pc:spChg>
        <pc:spChg chg="add del">
          <ac:chgData name="Seth Benson" userId="40de1f43-8498-4047-a835-5d8d670e9482" providerId="ADAL" clId="{58CB389E-2C4A-4B56-AE96-20255D09638F}" dt="2023-02-28T13:01:14.462" v="2572" actId="26606"/>
          <ac:spMkLst>
            <pc:docMk/>
            <pc:sldMk cId="3103422959" sldId="266"/>
            <ac:spMk id="4105" creationId="{A721560C-E4AB-4287-A29C-3F6916794CB9}"/>
          </ac:spMkLst>
        </pc:spChg>
        <pc:spChg chg="add del">
          <ac:chgData name="Seth Benson" userId="40de1f43-8498-4047-a835-5d8d670e9482" providerId="ADAL" clId="{58CB389E-2C4A-4B56-AE96-20255D09638F}" dt="2023-02-28T13:01:14.462" v="2572" actId="26606"/>
          <ac:spMkLst>
            <pc:docMk/>
            <pc:sldMk cId="3103422959" sldId="266"/>
            <ac:spMk id="4107" creationId="{DF6CFF07-D953-4F9C-9A0E-E0A6AACB6158}"/>
          </ac:spMkLst>
        </pc:spChg>
        <pc:spChg chg="add del">
          <ac:chgData name="Seth Benson" userId="40de1f43-8498-4047-a835-5d8d670e9482" providerId="ADAL" clId="{58CB389E-2C4A-4B56-AE96-20255D09638F}" dt="2023-02-28T13:01:14.462" v="2572" actId="26606"/>
          <ac:spMkLst>
            <pc:docMk/>
            <pc:sldMk cId="3103422959" sldId="266"/>
            <ac:spMk id="4109" creationId="{DAA4FEEE-0B5F-41BF-825D-60F9FB089568}"/>
          </ac:spMkLst>
        </pc:spChg>
        <pc:picChg chg="add mod">
          <ac:chgData name="Seth Benson" userId="40de1f43-8498-4047-a835-5d8d670e9482" providerId="ADAL" clId="{58CB389E-2C4A-4B56-AE96-20255D09638F}" dt="2023-02-28T13:01:14.493" v="2573" actId="26606"/>
          <ac:picMkLst>
            <pc:docMk/>
            <pc:sldMk cId="3103422959" sldId="266"/>
            <ac:picMk id="4098" creationId="{9F1731C4-1F6D-6254-2629-02E89FA3DE27}"/>
          </ac:picMkLst>
        </pc:picChg>
      </pc:sldChg>
      <pc:sldChg chg="add del">
        <pc:chgData name="Seth Benson" userId="40de1f43-8498-4047-a835-5d8d670e9482" providerId="ADAL" clId="{58CB389E-2C4A-4B56-AE96-20255D09638F}" dt="2023-02-28T12:55:19.109" v="2280" actId="47"/>
        <pc:sldMkLst>
          <pc:docMk/>
          <pc:sldMk cId="3171770262" sldId="266"/>
        </pc:sldMkLst>
      </pc:sldChg>
      <pc:sldChg chg="addSp delSp modSp add mod">
        <pc:chgData name="Seth Benson" userId="40de1f43-8498-4047-a835-5d8d670e9482" providerId="ADAL" clId="{58CB389E-2C4A-4B56-AE96-20255D09638F}" dt="2023-02-28T13:13:54.586" v="2988" actId="1076"/>
        <pc:sldMkLst>
          <pc:docMk/>
          <pc:sldMk cId="4219483878" sldId="267"/>
        </pc:sldMkLst>
        <pc:spChg chg="mod">
          <ac:chgData name="Seth Benson" userId="40de1f43-8498-4047-a835-5d8d670e9482" providerId="ADAL" clId="{58CB389E-2C4A-4B56-AE96-20255D09638F}" dt="2023-02-28T13:05:59.392" v="2599" actId="20577"/>
          <ac:spMkLst>
            <pc:docMk/>
            <pc:sldMk cId="4219483878" sldId="267"/>
            <ac:spMk id="2" creationId="{3D1056FF-0BA3-A0C4-8CC3-D28E01993B02}"/>
          </ac:spMkLst>
        </pc:spChg>
        <pc:spChg chg="mod">
          <ac:chgData name="Seth Benson" userId="40de1f43-8498-4047-a835-5d8d670e9482" providerId="ADAL" clId="{58CB389E-2C4A-4B56-AE96-20255D09638F}" dt="2023-02-28T13:13:39.589" v="2986" actId="20577"/>
          <ac:spMkLst>
            <pc:docMk/>
            <pc:sldMk cId="4219483878" sldId="267"/>
            <ac:spMk id="3" creationId="{C1004CEF-32CB-A1D6-2069-4EC094519E5E}"/>
          </ac:spMkLst>
        </pc:spChg>
        <pc:picChg chg="del">
          <ac:chgData name="Seth Benson" userId="40de1f43-8498-4047-a835-5d8d670e9482" providerId="ADAL" clId="{58CB389E-2C4A-4B56-AE96-20255D09638F}" dt="2023-02-28T13:06:00.704" v="2600" actId="478"/>
          <ac:picMkLst>
            <pc:docMk/>
            <pc:sldMk cId="4219483878" sldId="267"/>
            <ac:picMk id="4098" creationId="{9F1731C4-1F6D-6254-2629-02E89FA3DE27}"/>
          </ac:picMkLst>
        </pc:picChg>
        <pc:picChg chg="add mod">
          <ac:chgData name="Seth Benson" userId="40de1f43-8498-4047-a835-5d8d670e9482" providerId="ADAL" clId="{58CB389E-2C4A-4B56-AE96-20255D09638F}" dt="2023-02-28T13:13:54.586" v="2988" actId="1076"/>
          <ac:picMkLst>
            <pc:docMk/>
            <pc:sldMk cId="4219483878" sldId="267"/>
            <ac:picMk id="5122" creationId="{D66F54EE-2E9C-3EB7-BA1A-CB52AE5817C5}"/>
          </ac:picMkLst>
        </pc:picChg>
      </pc:sldChg>
      <pc:sldChg chg="modSp add mod">
        <pc:chgData name="Seth Benson" userId="40de1f43-8498-4047-a835-5d8d670e9482" providerId="ADAL" clId="{58CB389E-2C4A-4B56-AE96-20255D09638F}" dt="2023-02-28T13:20:37.832" v="3239" actId="20577"/>
        <pc:sldMkLst>
          <pc:docMk/>
          <pc:sldMk cId="3356251893" sldId="268"/>
        </pc:sldMkLst>
        <pc:spChg chg="mod">
          <ac:chgData name="Seth Benson" userId="40de1f43-8498-4047-a835-5d8d670e9482" providerId="ADAL" clId="{58CB389E-2C4A-4B56-AE96-20255D09638F}" dt="2023-02-28T13:14:11.445" v="2999" actId="20577"/>
          <ac:spMkLst>
            <pc:docMk/>
            <pc:sldMk cId="3356251893" sldId="268"/>
            <ac:spMk id="2" creationId="{3D1056FF-0BA3-A0C4-8CC3-D28E01993B02}"/>
          </ac:spMkLst>
        </pc:spChg>
        <pc:spChg chg="mod">
          <ac:chgData name="Seth Benson" userId="40de1f43-8498-4047-a835-5d8d670e9482" providerId="ADAL" clId="{58CB389E-2C4A-4B56-AE96-20255D09638F}" dt="2023-02-28T13:20:37.832" v="3239" actId="20577"/>
          <ac:spMkLst>
            <pc:docMk/>
            <pc:sldMk cId="3356251893" sldId="268"/>
            <ac:spMk id="3" creationId="{C1004CEF-32CB-A1D6-2069-4EC094519E5E}"/>
          </ac:spMkLst>
        </pc:spChg>
      </pc:sldChg>
      <pc:sldChg chg="add del">
        <pc:chgData name="Seth Benson" userId="40de1f43-8498-4047-a835-5d8d670e9482" providerId="ADAL" clId="{58CB389E-2C4A-4B56-AE96-20255D09638F}" dt="2023-02-28T18:43:50.225" v="3357"/>
        <pc:sldMkLst>
          <pc:docMk/>
          <pc:sldMk cId="419991946" sldId="269"/>
        </pc:sldMkLst>
      </pc:sldChg>
      <pc:sldChg chg="add">
        <pc:chgData name="Seth Benson" userId="40de1f43-8498-4047-a835-5d8d670e9482" providerId="ADAL" clId="{58CB389E-2C4A-4B56-AE96-20255D09638F}" dt="2023-02-28T18:43:56.418" v="3360" actId="2890"/>
        <pc:sldMkLst>
          <pc:docMk/>
          <pc:sldMk cId="4056710053" sldId="269"/>
        </pc:sldMkLst>
      </pc:sldChg>
    </pc:docChg>
  </pc:docChgLst>
  <pc:docChgLst>
    <pc:chgData name="Benson, Seth P CDT 2023" userId="40de1f43-8498-4047-a835-5d8d670e9482" providerId="ADAL" clId="{58CB389E-2C4A-4B56-AE96-20255D09638F}"/>
    <pc:docChg chg="undo custSel addSld modSld">
      <pc:chgData name="Benson, Seth P CDT 2023" userId="40de1f43-8498-4047-a835-5d8d670e9482" providerId="ADAL" clId="{58CB389E-2C4A-4B56-AE96-20255D09638F}" dt="2023-03-14T15:41:54.974" v="361" actId="14100"/>
      <pc:docMkLst>
        <pc:docMk/>
      </pc:docMkLst>
      <pc:sldChg chg="addSp delSp modSp add mod">
        <pc:chgData name="Benson, Seth P CDT 2023" userId="40de1f43-8498-4047-a835-5d8d670e9482" providerId="ADAL" clId="{58CB389E-2C4A-4B56-AE96-20255D09638F}" dt="2023-03-14T15:41:54.974" v="361" actId="14100"/>
        <pc:sldMkLst>
          <pc:docMk/>
          <pc:sldMk cId="310827424" sldId="270"/>
        </pc:sldMkLst>
        <pc:spChg chg="add mod">
          <ac:chgData name="Benson, Seth P CDT 2023" userId="40de1f43-8498-4047-a835-5d8d670e9482" providerId="ADAL" clId="{58CB389E-2C4A-4B56-AE96-20255D09638F}" dt="2023-03-14T15:26:13.992" v="1" actId="478"/>
          <ac:spMkLst>
            <pc:docMk/>
            <pc:sldMk cId="310827424" sldId="270"/>
            <ac:spMk id="5" creationId="{133C6E8E-0D5F-2FF1-CAB4-28F6884C3B90}"/>
          </ac:spMkLst>
        </pc:spChg>
        <pc:spChg chg="add mod">
          <ac:chgData name="Benson, Seth P CDT 2023" userId="40de1f43-8498-4047-a835-5d8d670e9482" providerId="ADAL" clId="{58CB389E-2C4A-4B56-AE96-20255D09638F}" dt="2023-03-14T15:31:15.284" v="29" actId="20577"/>
          <ac:spMkLst>
            <pc:docMk/>
            <pc:sldMk cId="310827424" sldId="270"/>
            <ac:spMk id="6" creationId="{7ADCF742-D868-2901-9E44-6CE78B1C5980}"/>
          </ac:spMkLst>
        </pc:spChg>
        <pc:spChg chg="add mod">
          <ac:chgData name="Benson, Seth P CDT 2023" userId="40de1f43-8498-4047-a835-5d8d670e9482" providerId="ADAL" clId="{58CB389E-2C4A-4B56-AE96-20255D09638F}" dt="2023-03-14T15:30:40.755" v="10" actId="207"/>
          <ac:spMkLst>
            <pc:docMk/>
            <pc:sldMk cId="310827424" sldId="270"/>
            <ac:spMk id="7" creationId="{CA33A8E7-582D-1713-AD49-00D5BBC357B4}"/>
          </ac:spMkLst>
        </pc:spChg>
        <pc:spChg chg="add mod">
          <ac:chgData name="Benson, Seth P CDT 2023" userId="40de1f43-8498-4047-a835-5d8d670e9482" providerId="ADAL" clId="{58CB389E-2C4A-4B56-AE96-20255D09638F}" dt="2023-03-14T15:41:54.974" v="361" actId="14100"/>
          <ac:spMkLst>
            <pc:docMk/>
            <pc:sldMk cId="310827424" sldId="270"/>
            <ac:spMk id="8" creationId="{40BDE147-0376-891F-A947-6A5C848D60A8}"/>
          </ac:spMkLst>
        </pc:spChg>
        <pc:spChg chg="add mod">
          <ac:chgData name="Benson, Seth P CDT 2023" userId="40de1f43-8498-4047-a835-5d8d670e9482" providerId="ADAL" clId="{58CB389E-2C4A-4B56-AE96-20255D09638F}" dt="2023-03-14T15:31:31.875" v="49" actId="20577"/>
          <ac:spMkLst>
            <pc:docMk/>
            <pc:sldMk cId="310827424" sldId="270"/>
            <ac:spMk id="9" creationId="{C6BBD461-489C-6D4B-3631-F096A1FBAA6C}"/>
          </ac:spMkLst>
        </pc:spChg>
        <pc:spChg chg="add mod">
          <ac:chgData name="Benson, Seth P CDT 2023" userId="40de1f43-8498-4047-a835-5d8d670e9482" providerId="ADAL" clId="{58CB389E-2C4A-4B56-AE96-20255D09638F}" dt="2023-03-14T15:32:14.700" v="86" actId="20577"/>
          <ac:spMkLst>
            <pc:docMk/>
            <pc:sldMk cId="310827424" sldId="270"/>
            <ac:spMk id="10" creationId="{E603926D-74BA-10E3-55FA-7134A88EC2A2}"/>
          </ac:spMkLst>
        </pc:spChg>
        <pc:spChg chg="add mod">
          <ac:chgData name="Benson, Seth P CDT 2023" userId="40de1f43-8498-4047-a835-5d8d670e9482" providerId="ADAL" clId="{58CB389E-2C4A-4B56-AE96-20255D09638F}" dt="2023-03-14T15:32:19.395" v="93" actId="20577"/>
          <ac:spMkLst>
            <pc:docMk/>
            <pc:sldMk cId="310827424" sldId="270"/>
            <ac:spMk id="11" creationId="{32FBCAD5-3D74-79AA-044C-3EADB1A0F76D}"/>
          </ac:spMkLst>
        </pc:spChg>
        <pc:spChg chg="add mod">
          <ac:chgData name="Benson, Seth P CDT 2023" userId="40de1f43-8498-4047-a835-5d8d670e9482" providerId="ADAL" clId="{58CB389E-2C4A-4B56-AE96-20255D09638F}" dt="2023-03-14T15:39:28.030" v="314" actId="1076"/>
          <ac:spMkLst>
            <pc:docMk/>
            <pc:sldMk cId="310827424" sldId="270"/>
            <ac:spMk id="12" creationId="{E0537E3E-8F31-5EC2-C04B-A4DD07139829}"/>
          </ac:spMkLst>
        </pc:spChg>
        <pc:spChg chg="add mod">
          <ac:chgData name="Benson, Seth P CDT 2023" userId="40de1f43-8498-4047-a835-5d8d670e9482" providerId="ADAL" clId="{58CB389E-2C4A-4B56-AE96-20255D09638F}" dt="2023-03-14T15:39:21.850" v="313" actId="1076"/>
          <ac:spMkLst>
            <pc:docMk/>
            <pc:sldMk cId="310827424" sldId="270"/>
            <ac:spMk id="13" creationId="{CD1C1ED0-B7C5-935B-CCE1-8BC8DC3382A9}"/>
          </ac:spMkLst>
        </pc:spChg>
        <pc:spChg chg="add mod">
          <ac:chgData name="Benson, Seth P CDT 2023" userId="40de1f43-8498-4047-a835-5d8d670e9482" providerId="ADAL" clId="{58CB389E-2C4A-4B56-AE96-20255D09638F}" dt="2023-03-14T15:39:32.811" v="315" actId="1076"/>
          <ac:spMkLst>
            <pc:docMk/>
            <pc:sldMk cId="310827424" sldId="270"/>
            <ac:spMk id="14" creationId="{53EF084A-5839-E493-9670-87DAF6B4F821}"/>
          </ac:spMkLst>
        </pc:spChg>
        <pc:spChg chg="add mod">
          <ac:chgData name="Benson, Seth P CDT 2023" userId="40de1f43-8498-4047-a835-5d8d670e9482" providerId="ADAL" clId="{58CB389E-2C4A-4B56-AE96-20255D09638F}" dt="2023-03-14T15:39:58.726" v="320" actId="1076"/>
          <ac:spMkLst>
            <pc:docMk/>
            <pc:sldMk cId="310827424" sldId="270"/>
            <ac:spMk id="15" creationId="{C980EDB0-7BEF-1849-11DE-E31A5AB63BAD}"/>
          </ac:spMkLst>
        </pc:spChg>
        <pc:spChg chg="add mod">
          <ac:chgData name="Benson, Seth P CDT 2023" userId="40de1f43-8498-4047-a835-5d8d670e9482" providerId="ADAL" clId="{58CB389E-2C4A-4B56-AE96-20255D09638F}" dt="2023-03-14T15:41:06.306" v="359" actId="1038"/>
          <ac:spMkLst>
            <pc:docMk/>
            <pc:sldMk cId="310827424" sldId="270"/>
            <ac:spMk id="16" creationId="{85C9D7A0-1BE6-5BB0-7BE4-C75BD58B5844}"/>
          </ac:spMkLst>
        </pc:spChg>
        <pc:graphicFrameChg chg="del">
          <ac:chgData name="Benson, Seth P CDT 2023" userId="40de1f43-8498-4047-a835-5d8d670e9482" providerId="ADAL" clId="{58CB389E-2C4A-4B56-AE96-20255D09638F}" dt="2023-03-14T15:26:13.992" v="1" actId="478"/>
          <ac:graphicFrameMkLst>
            <pc:docMk/>
            <pc:sldMk cId="310827424" sldId="270"/>
            <ac:graphicFrameMk id="4" creationId="{426CEF13-F2A1-9CB4-05ED-D39904341876}"/>
          </ac:graphicFrameMkLst>
        </pc:graphicFrameChg>
        <pc:cxnChg chg="add del">
          <ac:chgData name="Benson, Seth P CDT 2023" userId="40de1f43-8498-4047-a835-5d8d670e9482" providerId="ADAL" clId="{58CB389E-2C4A-4B56-AE96-20255D09638F}" dt="2023-03-14T15:39:14.413" v="311" actId="478"/>
          <ac:cxnSpMkLst>
            <pc:docMk/>
            <pc:sldMk cId="310827424" sldId="270"/>
            <ac:cxnSpMk id="18" creationId="{69E641A6-59C5-50C6-E773-32FDA78D4D6F}"/>
          </ac:cxnSpMkLst>
        </pc:cxnChg>
        <pc:cxnChg chg="add mod">
          <ac:chgData name="Benson, Seth P CDT 2023" userId="40de1f43-8498-4047-a835-5d8d670e9482" providerId="ADAL" clId="{58CB389E-2C4A-4B56-AE96-20255D09638F}" dt="2023-03-14T15:40:26.528" v="325" actId="1582"/>
          <ac:cxnSpMkLst>
            <pc:docMk/>
            <pc:sldMk cId="310827424" sldId="270"/>
            <ac:cxnSpMk id="20" creationId="{C681E989-DEEA-1BCE-A4C1-D7751CAA084D}"/>
          </ac:cxnSpMkLst>
        </pc:cxnChg>
        <pc:cxnChg chg="add mod">
          <ac:chgData name="Benson, Seth P CDT 2023" userId="40de1f43-8498-4047-a835-5d8d670e9482" providerId="ADAL" clId="{58CB389E-2C4A-4B56-AE96-20255D09638F}" dt="2023-03-14T15:40:44.371" v="329" actId="1076"/>
          <ac:cxnSpMkLst>
            <pc:docMk/>
            <pc:sldMk cId="310827424" sldId="270"/>
            <ac:cxnSpMk id="21" creationId="{4C40E279-5E05-9345-835F-A1714976E60D}"/>
          </ac:cxnSpMkLst>
        </pc:cxnChg>
        <pc:cxnChg chg="add mod">
          <ac:chgData name="Benson, Seth P CDT 2023" userId="40de1f43-8498-4047-a835-5d8d670e9482" providerId="ADAL" clId="{58CB389E-2C4A-4B56-AE96-20255D09638F}" dt="2023-03-14T15:40:54.745" v="332" actId="14100"/>
          <ac:cxnSpMkLst>
            <pc:docMk/>
            <pc:sldMk cId="310827424" sldId="270"/>
            <ac:cxnSpMk id="23" creationId="{84CA2B8B-5800-9B23-C277-FD42D58FAEC4}"/>
          </ac:cxnSpMkLst>
        </pc:cxnChg>
        <pc:cxnChg chg="add mod">
          <ac:chgData name="Benson, Seth P CDT 2023" userId="40de1f43-8498-4047-a835-5d8d670e9482" providerId="ADAL" clId="{58CB389E-2C4A-4B56-AE96-20255D09638F}" dt="2023-03-14T15:41:09.842" v="360" actId="14100"/>
          <ac:cxnSpMkLst>
            <pc:docMk/>
            <pc:sldMk cId="310827424" sldId="270"/>
            <ac:cxnSpMk id="25" creationId="{B2C38AC1-D182-7C1E-D8E9-2047D0578FB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96184-1EDC-459B-9319-217353D38BC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26F2D-E9D0-4C69-B04B-212B7F369827}">
      <dgm:prSet phldrT="[Text]"/>
      <dgm:spPr/>
      <dgm:t>
        <a:bodyPr/>
        <a:lstStyle/>
        <a:p>
          <a:r>
            <a:rPr lang="en-US" dirty="0"/>
            <a:t>Transcript Level</a:t>
          </a:r>
        </a:p>
      </dgm:t>
    </dgm:pt>
    <dgm:pt modelId="{88F9B796-2512-4CFC-ADB6-85B2054BA4E1}" type="parTrans" cxnId="{0B929FCD-6A04-4215-9147-ED6704AC5B3C}">
      <dgm:prSet/>
      <dgm:spPr/>
      <dgm:t>
        <a:bodyPr/>
        <a:lstStyle/>
        <a:p>
          <a:endParaRPr lang="en-US"/>
        </a:p>
      </dgm:t>
    </dgm:pt>
    <dgm:pt modelId="{3B94EB58-7E79-42B2-8438-6C5FEC2268C9}" type="sibTrans" cxnId="{0B929FCD-6A04-4215-9147-ED6704AC5B3C}">
      <dgm:prSet/>
      <dgm:spPr/>
      <dgm:t>
        <a:bodyPr/>
        <a:lstStyle/>
        <a:p>
          <a:endParaRPr lang="en-US"/>
        </a:p>
      </dgm:t>
    </dgm:pt>
    <dgm:pt modelId="{237FE9FB-F945-4B6A-886B-F4866B69800A}">
      <dgm:prSet phldrT="[Text]"/>
      <dgm:spPr/>
      <dgm:t>
        <a:bodyPr/>
        <a:lstStyle/>
        <a:p>
          <a:r>
            <a:rPr lang="en-US" dirty="0"/>
            <a:t>Topic modeling</a:t>
          </a:r>
        </a:p>
      </dgm:t>
    </dgm:pt>
    <dgm:pt modelId="{2E3069A3-2CE4-43FE-B23F-A11763979AB5}" type="parTrans" cxnId="{265290D0-C6F9-436D-BEB6-3D69627B251C}">
      <dgm:prSet/>
      <dgm:spPr/>
      <dgm:t>
        <a:bodyPr/>
        <a:lstStyle/>
        <a:p>
          <a:endParaRPr lang="en-US"/>
        </a:p>
      </dgm:t>
    </dgm:pt>
    <dgm:pt modelId="{29E608B1-CF29-4965-8A20-AA81A0817FDA}" type="sibTrans" cxnId="{265290D0-C6F9-436D-BEB6-3D69627B251C}">
      <dgm:prSet/>
      <dgm:spPr/>
      <dgm:t>
        <a:bodyPr/>
        <a:lstStyle/>
        <a:p>
          <a:endParaRPr lang="en-US"/>
        </a:p>
      </dgm:t>
    </dgm:pt>
    <dgm:pt modelId="{48BA584A-B928-4E7C-8001-D5D26D7619A7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ED2E05B0-AECD-45F0-BBE1-460558DE08E3}" type="parTrans" cxnId="{C1D4C702-2A19-4E05-AAC1-2226F9C829CD}">
      <dgm:prSet/>
      <dgm:spPr/>
      <dgm:t>
        <a:bodyPr/>
        <a:lstStyle/>
        <a:p>
          <a:endParaRPr lang="en-US"/>
        </a:p>
      </dgm:t>
    </dgm:pt>
    <dgm:pt modelId="{00EE1CFC-F487-40D8-9E7B-5B46E13BAB1C}" type="sibTrans" cxnId="{C1D4C702-2A19-4E05-AAC1-2226F9C829CD}">
      <dgm:prSet/>
      <dgm:spPr/>
      <dgm:t>
        <a:bodyPr/>
        <a:lstStyle/>
        <a:p>
          <a:endParaRPr lang="en-US"/>
        </a:p>
      </dgm:t>
    </dgm:pt>
    <dgm:pt modelId="{D2AEC174-8BE7-4204-8FCC-E90985E28F3D}">
      <dgm:prSet phldrT="[Text]"/>
      <dgm:spPr/>
      <dgm:t>
        <a:bodyPr/>
        <a:lstStyle/>
        <a:p>
          <a:r>
            <a:rPr lang="en-US" dirty="0"/>
            <a:t>Topic Level</a:t>
          </a:r>
        </a:p>
      </dgm:t>
    </dgm:pt>
    <dgm:pt modelId="{047A4E24-AA34-4DDF-92CE-E2EB51F96028}" type="parTrans" cxnId="{AEDC1052-C805-4F71-988C-8D46915CA6A5}">
      <dgm:prSet/>
      <dgm:spPr/>
      <dgm:t>
        <a:bodyPr/>
        <a:lstStyle/>
        <a:p>
          <a:endParaRPr lang="en-US"/>
        </a:p>
      </dgm:t>
    </dgm:pt>
    <dgm:pt modelId="{59BEC509-8832-4BF9-82D5-36CEBB32C144}" type="sibTrans" cxnId="{AEDC1052-C805-4F71-988C-8D46915CA6A5}">
      <dgm:prSet/>
      <dgm:spPr/>
      <dgm:t>
        <a:bodyPr/>
        <a:lstStyle/>
        <a:p>
          <a:endParaRPr lang="en-US"/>
        </a:p>
      </dgm:t>
    </dgm:pt>
    <dgm:pt modelId="{A9E819AE-CDC5-451A-9F0B-D6A41A198EC9}">
      <dgm:prSet phldrT="[Text]"/>
      <dgm:spPr/>
      <dgm:t>
        <a:bodyPr/>
        <a:lstStyle/>
        <a:p>
          <a:r>
            <a:rPr lang="en-US" dirty="0"/>
            <a:t>Assess topic similarity</a:t>
          </a:r>
        </a:p>
      </dgm:t>
    </dgm:pt>
    <dgm:pt modelId="{85846434-ADC4-4D67-AE92-28B0ED78D694}" type="parTrans" cxnId="{DE7EF254-6786-4FFD-904D-60D6C8BB3560}">
      <dgm:prSet/>
      <dgm:spPr/>
      <dgm:t>
        <a:bodyPr/>
        <a:lstStyle/>
        <a:p>
          <a:endParaRPr lang="en-US"/>
        </a:p>
      </dgm:t>
    </dgm:pt>
    <dgm:pt modelId="{5F19F229-1700-4A7B-8345-DC63E9A98702}" type="sibTrans" cxnId="{DE7EF254-6786-4FFD-904D-60D6C8BB3560}">
      <dgm:prSet/>
      <dgm:spPr/>
      <dgm:t>
        <a:bodyPr/>
        <a:lstStyle/>
        <a:p>
          <a:endParaRPr lang="en-US"/>
        </a:p>
      </dgm:t>
    </dgm:pt>
    <dgm:pt modelId="{4C4B831E-D536-4EEB-AEF3-DDF601D2B799}">
      <dgm:prSet phldrT="[Text]"/>
      <dgm:spPr/>
      <dgm:t>
        <a:bodyPr/>
        <a:lstStyle/>
        <a:p>
          <a:r>
            <a:rPr lang="en-US" dirty="0"/>
            <a:t>Program Level</a:t>
          </a:r>
        </a:p>
      </dgm:t>
    </dgm:pt>
    <dgm:pt modelId="{1BBB76C1-73CF-4493-84C9-78653DE2B904}" type="parTrans" cxnId="{1AB255EF-E5EC-4797-807F-B232853CC43C}">
      <dgm:prSet/>
      <dgm:spPr/>
      <dgm:t>
        <a:bodyPr/>
        <a:lstStyle/>
        <a:p>
          <a:endParaRPr lang="en-US"/>
        </a:p>
      </dgm:t>
    </dgm:pt>
    <dgm:pt modelId="{DFA00FA2-96D7-41D7-AA3B-579B5F3B4B51}" type="sibTrans" cxnId="{1AB255EF-E5EC-4797-807F-B232853CC43C}">
      <dgm:prSet/>
      <dgm:spPr/>
      <dgm:t>
        <a:bodyPr/>
        <a:lstStyle/>
        <a:p>
          <a:endParaRPr lang="en-US"/>
        </a:p>
      </dgm:t>
    </dgm:pt>
    <dgm:pt modelId="{BF6626C9-CA94-4912-BBDF-BD52D986F207}">
      <dgm:prSet phldrT="[Text]"/>
      <dgm:spPr/>
      <dgm:t>
        <a:bodyPr/>
        <a:lstStyle/>
        <a:p>
          <a:r>
            <a:rPr lang="en-US" dirty="0"/>
            <a:t>Group topic similarity</a:t>
          </a:r>
        </a:p>
      </dgm:t>
    </dgm:pt>
    <dgm:pt modelId="{2AA75491-30D1-4CD6-BDEB-BC66191ABF95}" type="parTrans" cxnId="{2CCD6E45-F350-4954-83B5-65CC986E681F}">
      <dgm:prSet/>
      <dgm:spPr/>
      <dgm:t>
        <a:bodyPr/>
        <a:lstStyle/>
        <a:p>
          <a:endParaRPr lang="en-US"/>
        </a:p>
      </dgm:t>
    </dgm:pt>
    <dgm:pt modelId="{240B4323-148A-4E78-BA50-798309202C95}" type="sibTrans" cxnId="{2CCD6E45-F350-4954-83B5-65CC986E681F}">
      <dgm:prSet/>
      <dgm:spPr/>
      <dgm:t>
        <a:bodyPr/>
        <a:lstStyle/>
        <a:p>
          <a:endParaRPr lang="en-US"/>
        </a:p>
      </dgm:t>
    </dgm:pt>
    <dgm:pt modelId="{D7A777C5-94AC-4FE0-A371-145AB1C8C88F}">
      <dgm:prSet phldrT="[Text]"/>
      <dgm:spPr/>
      <dgm:t>
        <a:bodyPr/>
        <a:lstStyle/>
        <a:p>
          <a:r>
            <a:rPr lang="en-US" dirty="0"/>
            <a:t>Assign average program difference</a:t>
          </a:r>
        </a:p>
      </dgm:t>
    </dgm:pt>
    <dgm:pt modelId="{4556553A-8882-49A6-BB1C-4DFAB5F902AA}" type="parTrans" cxnId="{B95DB59A-AA74-4FC2-9707-3BD13BCDA561}">
      <dgm:prSet/>
      <dgm:spPr/>
      <dgm:t>
        <a:bodyPr/>
        <a:lstStyle/>
        <a:p>
          <a:endParaRPr lang="en-US"/>
        </a:p>
      </dgm:t>
    </dgm:pt>
    <dgm:pt modelId="{41A84580-B741-4B33-A1D1-6528732FED17}" type="sibTrans" cxnId="{B95DB59A-AA74-4FC2-9707-3BD13BCDA561}">
      <dgm:prSet/>
      <dgm:spPr/>
      <dgm:t>
        <a:bodyPr/>
        <a:lstStyle/>
        <a:p>
          <a:endParaRPr lang="en-US"/>
        </a:p>
      </dgm:t>
    </dgm:pt>
    <dgm:pt modelId="{DB2A2178-329C-40AA-A2A6-B0547C57A13A}" type="pres">
      <dgm:prSet presAssocID="{5A596184-1EDC-459B-9319-217353D38BCD}" presName="linearFlow" presStyleCnt="0">
        <dgm:presLayoutVars>
          <dgm:dir/>
          <dgm:animLvl val="lvl"/>
          <dgm:resizeHandles val="exact"/>
        </dgm:presLayoutVars>
      </dgm:prSet>
      <dgm:spPr/>
    </dgm:pt>
    <dgm:pt modelId="{23E8D4EF-2DEB-44C5-9924-A8E1C42FB2D0}" type="pres">
      <dgm:prSet presAssocID="{39B26F2D-E9D0-4C69-B04B-212B7F369827}" presName="composite" presStyleCnt="0"/>
      <dgm:spPr/>
    </dgm:pt>
    <dgm:pt modelId="{F7F6680E-617E-472E-BA04-46F6A16EA465}" type="pres">
      <dgm:prSet presAssocID="{39B26F2D-E9D0-4C69-B04B-212B7F36982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A6DE04A-448C-443C-8E18-6FB1516E5A26}" type="pres">
      <dgm:prSet presAssocID="{39B26F2D-E9D0-4C69-B04B-212B7F369827}" presName="descendantText" presStyleLbl="alignAcc1" presStyleIdx="0" presStyleCnt="3">
        <dgm:presLayoutVars>
          <dgm:bulletEnabled val="1"/>
        </dgm:presLayoutVars>
      </dgm:prSet>
      <dgm:spPr/>
    </dgm:pt>
    <dgm:pt modelId="{ECFE3090-FA06-4B27-BD14-225B422E702A}" type="pres">
      <dgm:prSet presAssocID="{3B94EB58-7E79-42B2-8438-6C5FEC2268C9}" presName="sp" presStyleCnt="0"/>
      <dgm:spPr/>
    </dgm:pt>
    <dgm:pt modelId="{92FFCDA1-5A16-4807-ACDC-266456386409}" type="pres">
      <dgm:prSet presAssocID="{D2AEC174-8BE7-4204-8FCC-E90985E28F3D}" presName="composite" presStyleCnt="0"/>
      <dgm:spPr/>
    </dgm:pt>
    <dgm:pt modelId="{554255DF-8E72-4C74-BF46-C3BFD82EF1DB}" type="pres">
      <dgm:prSet presAssocID="{D2AEC174-8BE7-4204-8FCC-E90985E28F3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CBF8DE1-9571-4DAB-A199-EF9AD09D71E5}" type="pres">
      <dgm:prSet presAssocID="{D2AEC174-8BE7-4204-8FCC-E90985E28F3D}" presName="descendantText" presStyleLbl="alignAcc1" presStyleIdx="1" presStyleCnt="3">
        <dgm:presLayoutVars>
          <dgm:bulletEnabled val="1"/>
        </dgm:presLayoutVars>
      </dgm:prSet>
      <dgm:spPr/>
    </dgm:pt>
    <dgm:pt modelId="{3150EF93-36C1-4899-9E6D-4F776CEF290A}" type="pres">
      <dgm:prSet presAssocID="{59BEC509-8832-4BF9-82D5-36CEBB32C144}" presName="sp" presStyleCnt="0"/>
      <dgm:spPr/>
    </dgm:pt>
    <dgm:pt modelId="{49C1C315-422D-4644-AC1B-0703517A275B}" type="pres">
      <dgm:prSet presAssocID="{4C4B831E-D536-4EEB-AEF3-DDF601D2B799}" presName="composite" presStyleCnt="0"/>
      <dgm:spPr/>
    </dgm:pt>
    <dgm:pt modelId="{3F6E1A60-EE1D-4C11-B150-13759647BF91}" type="pres">
      <dgm:prSet presAssocID="{4C4B831E-D536-4EEB-AEF3-DDF601D2B79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A743FE6-08A5-40B0-BC69-EBBF62374D52}" type="pres">
      <dgm:prSet presAssocID="{4C4B831E-D536-4EEB-AEF3-DDF601D2B79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36B8702-F7C1-428B-A8FC-5DE40E4C4F2F}" type="presOf" srcId="{BF6626C9-CA94-4912-BBDF-BD52D986F207}" destId="{2A743FE6-08A5-40B0-BC69-EBBF62374D52}" srcOrd="0" destOrd="0" presId="urn:microsoft.com/office/officeart/2005/8/layout/chevron2"/>
    <dgm:cxn modelId="{C1D4C702-2A19-4E05-AAC1-2226F9C829CD}" srcId="{39B26F2D-E9D0-4C69-B04B-212B7F369827}" destId="{48BA584A-B928-4E7C-8001-D5D26D7619A7}" srcOrd="1" destOrd="0" parTransId="{ED2E05B0-AECD-45F0-BBE1-460558DE08E3}" sibTransId="{00EE1CFC-F487-40D8-9E7B-5B46E13BAB1C}"/>
    <dgm:cxn modelId="{EAE7D15C-58C8-413F-8FD3-77AE6BD72093}" type="presOf" srcId="{D2AEC174-8BE7-4204-8FCC-E90985E28F3D}" destId="{554255DF-8E72-4C74-BF46-C3BFD82EF1DB}" srcOrd="0" destOrd="0" presId="urn:microsoft.com/office/officeart/2005/8/layout/chevron2"/>
    <dgm:cxn modelId="{E271DC61-5499-4F44-9D5C-9ADF3B4E05B9}" type="presOf" srcId="{D7A777C5-94AC-4FE0-A371-145AB1C8C88F}" destId="{2A743FE6-08A5-40B0-BC69-EBBF62374D52}" srcOrd="0" destOrd="1" presId="urn:microsoft.com/office/officeart/2005/8/layout/chevron2"/>
    <dgm:cxn modelId="{2CCD6E45-F350-4954-83B5-65CC986E681F}" srcId="{4C4B831E-D536-4EEB-AEF3-DDF601D2B799}" destId="{BF6626C9-CA94-4912-BBDF-BD52D986F207}" srcOrd="0" destOrd="0" parTransId="{2AA75491-30D1-4CD6-BDEB-BC66191ABF95}" sibTransId="{240B4323-148A-4E78-BA50-798309202C95}"/>
    <dgm:cxn modelId="{8B9CA04C-33F2-4666-91DB-8DC41D5F297A}" type="presOf" srcId="{237FE9FB-F945-4B6A-886B-F4866B69800A}" destId="{BA6DE04A-448C-443C-8E18-6FB1516E5A26}" srcOrd="0" destOrd="0" presId="urn:microsoft.com/office/officeart/2005/8/layout/chevron2"/>
    <dgm:cxn modelId="{AEDC1052-C805-4F71-988C-8D46915CA6A5}" srcId="{5A596184-1EDC-459B-9319-217353D38BCD}" destId="{D2AEC174-8BE7-4204-8FCC-E90985E28F3D}" srcOrd="1" destOrd="0" parTransId="{047A4E24-AA34-4DDF-92CE-E2EB51F96028}" sibTransId="{59BEC509-8832-4BF9-82D5-36CEBB32C144}"/>
    <dgm:cxn modelId="{DE7EF254-6786-4FFD-904D-60D6C8BB3560}" srcId="{D2AEC174-8BE7-4204-8FCC-E90985E28F3D}" destId="{A9E819AE-CDC5-451A-9F0B-D6A41A198EC9}" srcOrd="0" destOrd="0" parTransId="{85846434-ADC4-4D67-AE92-28B0ED78D694}" sibTransId="{5F19F229-1700-4A7B-8345-DC63E9A98702}"/>
    <dgm:cxn modelId="{AACD4180-5DFF-4953-B04F-EAF29E8B1EC9}" type="presOf" srcId="{39B26F2D-E9D0-4C69-B04B-212B7F369827}" destId="{F7F6680E-617E-472E-BA04-46F6A16EA465}" srcOrd="0" destOrd="0" presId="urn:microsoft.com/office/officeart/2005/8/layout/chevron2"/>
    <dgm:cxn modelId="{698AF38E-66EB-4A2A-BFD2-523C77A3B5B1}" type="presOf" srcId="{5A596184-1EDC-459B-9319-217353D38BCD}" destId="{DB2A2178-329C-40AA-A2A6-B0547C57A13A}" srcOrd="0" destOrd="0" presId="urn:microsoft.com/office/officeart/2005/8/layout/chevron2"/>
    <dgm:cxn modelId="{4F471992-8AD3-4DCE-88DA-60A4F273B03E}" type="presOf" srcId="{4C4B831E-D536-4EEB-AEF3-DDF601D2B799}" destId="{3F6E1A60-EE1D-4C11-B150-13759647BF91}" srcOrd="0" destOrd="0" presId="urn:microsoft.com/office/officeart/2005/8/layout/chevron2"/>
    <dgm:cxn modelId="{B95DB59A-AA74-4FC2-9707-3BD13BCDA561}" srcId="{4C4B831E-D536-4EEB-AEF3-DDF601D2B799}" destId="{D7A777C5-94AC-4FE0-A371-145AB1C8C88F}" srcOrd="1" destOrd="0" parTransId="{4556553A-8882-49A6-BB1C-4DFAB5F902AA}" sibTransId="{41A84580-B741-4B33-A1D1-6528732FED17}"/>
    <dgm:cxn modelId="{03373FA2-65B1-434D-8155-A87BA2A56CFF}" type="presOf" srcId="{48BA584A-B928-4E7C-8001-D5D26D7619A7}" destId="{BA6DE04A-448C-443C-8E18-6FB1516E5A26}" srcOrd="0" destOrd="1" presId="urn:microsoft.com/office/officeart/2005/8/layout/chevron2"/>
    <dgm:cxn modelId="{0B929FCD-6A04-4215-9147-ED6704AC5B3C}" srcId="{5A596184-1EDC-459B-9319-217353D38BCD}" destId="{39B26F2D-E9D0-4C69-B04B-212B7F369827}" srcOrd="0" destOrd="0" parTransId="{88F9B796-2512-4CFC-ADB6-85B2054BA4E1}" sibTransId="{3B94EB58-7E79-42B2-8438-6C5FEC2268C9}"/>
    <dgm:cxn modelId="{265290D0-C6F9-436D-BEB6-3D69627B251C}" srcId="{39B26F2D-E9D0-4C69-B04B-212B7F369827}" destId="{237FE9FB-F945-4B6A-886B-F4866B69800A}" srcOrd="0" destOrd="0" parTransId="{2E3069A3-2CE4-43FE-B23F-A11763979AB5}" sibTransId="{29E608B1-CF29-4965-8A20-AA81A0817FDA}"/>
    <dgm:cxn modelId="{5914F5E1-B585-45AE-AD0A-5AC74037284D}" type="presOf" srcId="{A9E819AE-CDC5-451A-9F0B-D6A41A198EC9}" destId="{BCBF8DE1-9571-4DAB-A199-EF9AD09D71E5}" srcOrd="0" destOrd="0" presId="urn:microsoft.com/office/officeart/2005/8/layout/chevron2"/>
    <dgm:cxn modelId="{1AB255EF-E5EC-4797-807F-B232853CC43C}" srcId="{5A596184-1EDC-459B-9319-217353D38BCD}" destId="{4C4B831E-D536-4EEB-AEF3-DDF601D2B799}" srcOrd="2" destOrd="0" parTransId="{1BBB76C1-73CF-4493-84C9-78653DE2B904}" sibTransId="{DFA00FA2-96D7-41D7-AA3B-579B5F3B4B51}"/>
    <dgm:cxn modelId="{2A4BFA28-CD98-4322-B84A-9610198D75E9}" type="presParOf" srcId="{DB2A2178-329C-40AA-A2A6-B0547C57A13A}" destId="{23E8D4EF-2DEB-44C5-9924-A8E1C42FB2D0}" srcOrd="0" destOrd="0" presId="urn:microsoft.com/office/officeart/2005/8/layout/chevron2"/>
    <dgm:cxn modelId="{8AF5E39F-741B-4C66-A464-1E1C0AB795E6}" type="presParOf" srcId="{23E8D4EF-2DEB-44C5-9924-A8E1C42FB2D0}" destId="{F7F6680E-617E-472E-BA04-46F6A16EA465}" srcOrd="0" destOrd="0" presId="urn:microsoft.com/office/officeart/2005/8/layout/chevron2"/>
    <dgm:cxn modelId="{DDBA57C5-6801-492A-A0B8-64DE291AB373}" type="presParOf" srcId="{23E8D4EF-2DEB-44C5-9924-A8E1C42FB2D0}" destId="{BA6DE04A-448C-443C-8E18-6FB1516E5A26}" srcOrd="1" destOrd="0" presId="urn:microsoft.com/office/officeart/2005/8/layout/chevron2"/>
    <dgm:cxn modelId="{09862F08-0EA5-4E6F-A29C-3E1CF21743D4}" type="presParOf" srcId="{DB2A2178-329C-40AA-A2A6-B0547C57A13A}" destId="{ECFE3090-FA06-4B27-BD14-225B422E702A}" srcOrd="1" destOrd="0" presId="urn:microsoft.com/office/officeart/2005/8/layout/chevron2"/>
    <dgm:cxn modelId="{C2554ED1-1305-4BE0-8170-5B0D4A5798E8}" type="presParOf" srcId="{DB2A2178-329C-40AA-A2A6-B0547C57A13A}" destId="{92FFCDA1-5A16-4807-ACDC-266456386409}" srcOrd="2" destOrd="0" presId="urn:microsoft.com/office/officeart/2005/8/layout/chevron2"/>
    <dgm:cxn modelId="{0B5993DD-B7E3-4694-BDBF-13E3A6F65760}" type="presParOf" srcId="{92FFCDA1-5A16-4807-ACDC-266456386409}" destId="{554255DF-8E72-4C74-BF46-C3BFD82EF1DB}" srcOrd="0" destOrd="0" presId="urn:microsoft.com/office/officeart/2005/8/layout/chevron2"/>
    <dgm:cxn modelId="{4149DB89-5914-4E98-8D93-2C73BDD83C2D}" type="presParOf" srcId="{92FFCDA1-5A16-4807-ACDC-266456386409}" destId="{BCBF8DE1-9571-4DAB-A199-EF9AD09D71E5}" srcOrd="1" destOrd="0" presId="urn:microsoft.com/office/officeart/2005/8/layout/chevron2"/>
    <dgm:cxn modelId="{5C554D44-4CB5-4B6D-9AD8-7B4A73363582}" type="presParOf" srcId="{DB2A2178-329C-40AA-A2A6-B0547C57A13A}" destId="{3150EF93-36C1-4899-9E6D-4F776CEF290A}" srcOrd="3" destOrd="0" presId="urn:microsoft.com/office/officeart/2005/8/layout/chevron2"/>
    <dgm:cxn modelId="{CB36E4D4-FE0E-45A9-A4A4-80F676B629F3}" type="presParOf" srcId="{DB2A2178-329C-40AA-A2A6-B0547C57A13A}" destId="{49C1C315-422D-4644-AC1B-0703517A275B}" srcOrd="4" destOrd="0" presId="urn:microsoft.com/office/officeart/2005/8/layout/chevron2"/>
    <dgm:cxn modelId="{835EF3B1-BA6E-4DC5-AF1A-57C29A5927A2}" type="presParOf" srcId="{49C1C315-422D-4644-AC1B-0703517A275B}" destId="{3F6E1A60-EE1D-4C11-B150-13759647BF91}" srcOrd="0" destOrd="0" presId="urn:microsoft.com/office/officeart/2005/8/layout/chevron2"/>
    <dgm:cxn modelId="{DCDDA4C2-8B0C-4569-9AF0-E5900DA8D04C}" type="presParOf" srcId="{49C1C315-422D-4644-AC1B-0703517A275B}" destId="{2A743FE6-08A5-40B0-BC69-EBBF62374D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6680E-617E-472E-BA04-46F6A16EA465}">
      <dsp:nvSpPr>
        <dsp:cNvPr id="0" name=""/>
        <dsp:cNvSpPr/>
      </dsp:nvSpPr>
      <dsp:spPr>
        <a:xfrm rot="5400000">
          <a:off x="-229250" y="229748"/>
          <a:ext cx="1528339" cy="10698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Transcript Level</a:t>
          </a:r>
        </a:p>
      </dsp:txBody>
      <dsp:txXfrm rot="-5400000">
        <a:off x="2" y="535416"/>
        <a:ext cx="1069837" cy="458502"/>
      </dsp:txXfrm>
    </dsp:sp>
    <dsp:sp modelId="{BA6DE04A-448C-443C-8E18-6FB1516E5A26}">
      <dsp:nvSpPr>
        <dsp:cNvPr id="0" name=""/>
        <dsp:cNvSpPr/>
      </dsp:nvSpPr>
      <dsp:spPr>
        <a:xfrm rot="5400000">
          <a:off x="4511783" y="-3441448"/>
          <a:ext cx="993420" cy="7877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Topic modeling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Sentiment analysis</a:t>
          </a:r>
        </a:p>
      </dsp:txBody>
      <dsp:txXfrm rot="-5400000">
        <a:off x="1069838" y="48992"/>
        <a:ext cx="7828817" cy="896430"/>
      </dsp:txXfrm>
    </dsp:sp>
    <dsp:sp modelId="{554255DF-8E72-4C74-BF46-C3BFD82EF1DB}">
      <dsp:nvSpPr>
        <dsp:cNvPr id="0" name=""/>
        <dsp:cNvSpPr/>
      </dsp:nvSpPr>
      <dsp:spPr>
        <a:xfrm rot="5400000">
          <a:off x="-229250" y="1562962"/>
          <a:ext cx="1528339" cy="10698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Topic Level</a:t>
          </a:r>
        </a:p>
      </dsp:txBody>
      <dsp:txXfrm rot="-5400000">
        <a:off x="2" y="1868630"/>
        <a:ext cx="1069837" cy="458502"/>
      </dsp:txXfrm>
    </dsp:sp>
    <dsp:sp modelId="{BCBF8DE1-9571-4DAB-A199-EF9AD09D71E5}">
      <dsp:nvSpPr>
        <dsp:cNvPr id="0" name=""/>
        <dsp:cNvSpPr/>
      </dsp:nvSpPr>
      <dsp:spPr>
        <a:xfrm rot="5400000">
          <a:off x="4511783" y="-2108234"/>
          <a:ext cx="993420" cy="7877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Assess topic similarity</a:t>
          </a:r>
        </a:p>
      </dsp:txBody>
      <dsp:txXfrm rot="-5400000">
        <a:off x="1069838" y="1382206"/>
        <a:ext cx="7828817" cy="896430"/>
      </dsp:txXfrm>
    </dsp:sp>
    <dsp:sp modelId="{3F6E1A60-EE1D-4C11-B150-13759647BF91}">
      <dsp:nvSpPr>
        <dsp:cNvPr id="0" name=""/>
        <dsp:cNvSpPr/>
      </dsp:nvSpPr>
      <dsp:spPr>
        <a:xfrm rot="5400000">
          <a:off x="-229250" y="2896175"/>
          <a:ext cx="1528339" cy="10698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Program Level</a:t>
          </a:r>
        </a:p>
      </dsp:txBody>
      <dsp:txXfrm rot="-5400000">
        <a:off x="2" y="3201843"/>
        <a:ext cx="1069837" cy="458502"/>
      </dsp:txXfrm>
    </dsp:sp>
    <dsp:sp modelId="{2A743FE6-08A5-40B0-BC69-EBBF62374D52}">
      <dsp:nvSpPr>
        <dsp:cNvPr id="0" name=""/>
        <dsp:cNvSpPr/>
      </dsp:nvSpPr>
      <dsp:spPr>
        <a:xfrm rot="5400000">
          <a:off x="4511783" y="-775021"/>
          <a:ext cx="993420" cy="7877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Group topic similarity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Assign average program difference</a:t>
          </a:r>
        </a:p>
      </dsp:txBody>
      <dsp:txXfrm rot="-5400000">
        <a:off x="1069838" y="2715419"/>
        <a:ext cx="7828817" cy="89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401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4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97980E-BEEC-4499-94D6-BF51F0EB9D96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0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B267-AFD5-CBEF-6CD9-1058CA31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445592"/>
            <a:ext cx="9208246" cy="3329581"/>
          </a:xfrm>
        </p:spPr>
        <p:txBody>
          <a:bodyPr/>
          <a:lstStyle/>
          <a:p>
            <a:r>
              <a:rPr lang="en-US" sz="5400" dirty="0"/>
              <a:t>Natural Language Understanding and Cable News Bias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7812-0CD6-1C52-91B5-1C1306E1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98290"/>
            <a:ext cx="8825658" cy="1329870"/>
          </a:xfrm>
        </p:spPr>
        <p:txBody>
          <a:bodyPr>
            <a:normAutofit/>
          </a:bodyPr>
          <a:lstStyle/>
          <a:p>
            <a:r>
              <a:rPr lang="en-US" dirty="0"/>
              <a:t>CDT Seth Benson</a:t>
            </a:r>
          </a:p>
          <a:p>
            <a:r>
              <a:rPr lang="en-US" dirty="0"/>
              <a:t>Advisor: MAJ Cruickshank</a:t>
            </a:r>
          </a:p>
          <a:p>
            <a:r>
              <a:rPr lang="en-US" dirty="0"/>
              <a:t>MA491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AB48773-1EF9-9FC2-3B58-A5BD3B927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33" y="2306320"/>
            <a:ext cx="455168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1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Topic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4CEF-32CB-A1D6-2069-4EC09451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of each topic combinations</a:t>
            </a:r>
          </a:p>
          <a:p>
            <a:pPr lvl="1"/>
            <a:r>
              <a:rPr lang="en-US" dirty="0"/>
              <a:t>43,573,201 observations in month of January (6,601 topics squared)</a:t>
            </a:r>
          </a:p>
          <a:p>
            <a:r>
              <a:rPr lang="en-US" dirty="0"/>
              <a:t>Calculate similarity with Jaccard similarity scores</a:t>
            </a:r>
          </a:p>
          <a:p>
            <a:pPr lvl="1"/>
            <a:r>
              <a:rPr lang="en-US" dirty="0"/>
              <a:t>4,642,580 observations with a similarity &gt; 0</a:t>
            </a:r>
          </a:p>
          <a:p>
            <a:r>
              <a:rPr lang="en-US" dirty="0"/>
              <a:t>Store sentiment difference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1731C4-1F6D-6254-2629-02E89FA3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092317"/>
            <a:ext cx="5451627" cy="41159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2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Program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4CEF-32CB-A1D6-2069-4EC09451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Group topic relationships by cable news programs</a:t>
            </a:r>
          </a:p>
          <a:p>
            <a:pPr lvl="1"/>
            <a:r>
              <a:rPr lang="en-US" dirty="0"/>
              <a:t>Calculate average topic similarity between programs </a:t>
            </a:r>
          </a:p>
          <a:p>
            <a:pPr lvl="1"/>
            <a:r>
              <a:rPr lang="en-US" dirty="0"/>
              <a:t>Calculate average sentiment difference between programs weighted by topic similarity </a:t>
            </a:r>
          </a:p>
          <a:p>
            <a:endParaRPr lang="en-US" dirty="0"/>
          </a:p>
          <a:p>
            <a:r>
              <a:rPr lang="en-US" dirty="0"/>
              <a:t>Use dimensionality reduction to depict results</a:t>
            </a:r>
          </a:p>
          <a:p>
            <a:pPr lvl="1"/>
            <a:r>
              <a:rPr lang="en-US" dirty="0"/>
              <a:t>For now using PCA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6F54EE-2E9C-3EB7-BA1A-CB52AE58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80" y="2088143"/>
            <a:ext cx="53244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48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4CEF-32CB-A1D6-2069-4EC09451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Create/adopt more rigorous methods at the program level</a:t>
            </a:r>
          </a:p>
          <a:p>
            <a:endParaRPr lang="en-US" dirty="0"/>
          </a:p>
          <a:p>
            <a:r>
              <a:rPr lang="en-US" dirty="0"/>
              <a:t>Apply methods for comparing programs to comparing speakers</a:t>
            </a:r>
          </a:p>
          <a:p>
            <a:endParaRPr lang="en-US" dirty="0"/>
          </a:p>
          <a:p>
            <a:r>
              <a:rPr lang="en-US" dirty="0"/>
              <a:t>Experimental: use gpt3 for labeling topics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5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B266-453C-BD35-1247-F01036DA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Bias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7AEC-1462-F85C-7B86-3EF186877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Social Science</a:t>
            </a:r>
          </a:p>
          <a:p>
            <a:r>
              <a:rPr lang="en-US" dirty="0"/>
              <a:t>Used ideological ideal point of individuals appearing on cable news to determine gatekeeping bias</a:t>
            </a:r>
          </a:p>
          <a:p>
            <a:r>
              <a:rPr lang="en-US" dirty="0"/>
              <a:t>Use qualitative image assessment to determine visual bias</a:t>
            </a:r>
          </a:p>
          <a:p>
            <a:r>
              <a:rPr lang="en-US" dirty="0"/>
              <a:t>Frequently leverage codebook</a:t>
            </a:r>
          </a:p>
          <a:p>
            <a:pPr lvl="1"/>
            <a:r>
              <a:rPr lang="en-US" dirty="0"/>
              <a:t>Usually qualitative in nature</a:t>
            </a:r>
          </a:p>
          <a:p>
            <a:pPr lvl="1"/>
            <a:r>
              <a:rPr lang="en-US" dirty="0"/>
              <a:t>Recent use of keyword counts and supervised learning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B105-0DD9-B2DF-FBBC-A8620C719C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Data/Computer Science</a:t>
            </a:r>
          </a:p>
          <a:p>
            <a:pPr marL="0" indent="0">
              <a:buNone/>
            </a:pPr>
            <a:r>
              <a:rPr lang="en-US" dirty="0"/>
              <a:t>Writing style bias made up of framing and word choice</a:t>
            </a:r>
          </a:p>
          <a:p>
            <a:r>
              <a:rPr lang="en-US" dirty="0"/>
              <a:t>Mentis networks track co-occurrences to determine syntactic relationship between words</a:t>
            </a:r>
          </a:p>
          <a:p>
            <a:r>
              <a:rPr lang="en-US" dirty="0"/>
              <a:t>Sentiment analysis allows for interpreting positive or negative word choice</a:t>
            </a:r>
          </a:p>
          <a:p>
            <a:pPr lvl="1"/>
            <a:r>
              <a:rPr lang="en-US" dirty="0"/>
              <a:t>Generally used with a single issue to infer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Goal: More Dynamic Bias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DA32-60DA-721E-8E8E-A84636AA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Fills gap in literature</a:t>
            </a:r>
          </a:p>
          <a:p>
            <a:endParaRPr lang="en-US" sz="2800" dirty="0"/>
          </a:p>
          <a:p>
            <a:r>
              <a:rPr lang="en-US" sz="2800" dirty="0"/>
              <a:t>All current interpretations of source bias rely on inherently subjective evaluations</a:t>
            </a:r>
          </a:p>
          <a:p>
            <a:endParaRPr lang="en-US" sz="2800" dirty="0"/>
          </a:p>
          <a:p>
            <a:r>
              <a:rPr lang="en-US" sz="2800" dirty="0"/>
              <a:t>Meets Army Information Advantage needs</a:t>
            </a:r>
          </a:p>
          <a:p>
            <a:endParaRPr lang="en-US" sz="2800" dirty="0"/>
          </a:p>
          <a:p>
            <a:r>
              <a:rPr lang="en-US" sz="2800" dirty="0"/>
              <a:t>Fits my choice of data</a:t>
            </a:r>
          </a:p>
        </p:txBody>
      </p:sp>
    </p:spTree>
    <p:extLst>
      <p:ext uri="{BB962C8B-B14F-4D97-AF65-F5344CB8AC3E}">
        <p14:creationId xmlns:p14="http://schemas.microsoft.com/office/powerpoint/2010/main" val="298531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Goal: More Dynamic Bias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DA32-60DA-721E-8E8E-A84636AA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Fills gap in literature</a:t>
            </a:r>
          </a:p>
          <a:p>
            <a:endParaRPr lang="en-US" sz="2800" dirty="0"/>
          </a:p>
          <a:p>
            <a:r>
              <a:rPr lang="en-US" sz="2800" dirty="0"/>
              <a:t>Meets Army Information Advantage needs</a:t>
            </a:r>
          </a:p>
          <a:p>
            <a:endParaRPr lang="en-US" sz="2800" dirty="0"/>
          </a:p>
          <a:p>
            <a:r>
              <a:rPr lang="en-US" sz="2800" dirty="0"/>
              <a:t>Fits my choice of data</a:t>
            </a:r>
          </a:p>
        </p:txBody>
      </p:sp>
      <p:pic>
        <p:nvPicPr>
          <p:cNvPr id="1030" name="Picture 6" descr="Announcing the Launch of the Stanford Cable TV News Analyzer – Brown  Institute">
            <a:extLst>
              <a:ext uri="{FF2B5EF4-FFF2-40B4-BE49-F238E27FC236}">
                <a16:creationId xmlns:a16="http://schemas.microsoft.com/office/drawing/2014/main" id="{5768A021-2776-C59B-D633-D9F8482B4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6858" y="0"/>
            <a:ext cx="18665716" cy="696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1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5213-386E-64FF-654C-83C56778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/>
              <a:t>Cable News</a:t>
            </a:r>
          </a:p>
        </p:txBody>
      </p:sp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81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irsten Worden (@Kirsten_Worden) / Twitter">
            <a:extLst>
              <a:ext uri="{FF2B5EF4-FFF2-40B4-BE49-F238E27FC236}">
                <a16:creationId xmlns:a16="http://schemas.microsoft.com/office/drawing/2014/main" id="{C664D90C-E506-A22F-70F1-E07D30D8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2710" y="647699"/>
            <a:ext cx="3242202" cy="32422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B8B2-99CB-4669-01C3-2B20D725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dirty="0"/>
              <a:t>Wide range of topics presented</a:t>
            </a:r>
          </a:p>
          <a:p>
            <a:endParaRPr lang="en-US" dirty="0"/>
          </a:p>
          <a:p>
            <a:r>
              <a:rPr lang="en-US" dirty="0"/>
              <a:t>Still draws large audiences</a:t>
            </a:r>
          </a:p>
          <a:p>
            <a:endParaRPr lang="en-US" dirty="0"/>
          </a:p>
          <a:p>
            <a:r>
              <a:rPr lang="en-US" dirty="0"/>
              <a:t>Generally biased in the opinions presented (not a platform for ideological diversity)</a:t>
            </a:r>
          </a:p>
        </p:txBody>
      </p:sp>
      <p:pic>
        <p:nvPicPr>
          <p:cNvPr id="4" name="Picture 3" descr="Line chart showing quarterly primetime ratings for viewers (25-54 years old demographic) of top 3 cable news networks (Fox News, CNN, MSNBC), from Q3 2012. All three networks' ratings dramatically fell from their Q4 2020 peaks in 2021. ">
            <a:extLst>
              <a:ext uri="{FF2B5EF4-FFF2-40B4-BE49-F238E27FC236}">
                <a16:creationId xmlns:a16="http://schemas.microsoft.com/office/drawing/2014/main" id="{1AD3B640-46E4-2A60-99ED-871FB03DB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1534" y="4085841"/>
            <a:ext cx="3024555" cy="216255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7056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47B-8638-57ED-C1A0-78F89D08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r>
              <a:rPr lang="en-US" dirty="0"/>
              <a:t>My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429AA-CC0E-479E-A72B-8B79A92CC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C0B41A3B-1F09-4915-A2B4-AE09B719E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9EBA3-5F2D-4F50-A23B-D56365CBC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1D92E9-804F-EAB5-F39C-CBB1D7BB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>
            <a:normAutofit/>
          </a:bodyPr>
          <a:lstStyle/>
          <a:p>
            <a:r>
              <a:rPr lang="en-US" dirty="0"/>
              <a:t>All CNN, Fox, and MSNBC news transcripts from 2009 to 2020</a:t>
            </a:r>
          </a:p>
          <a:p>
            <a:r>
              <a:rPr lang="en-US" dirty="0"/>
              <a:t>Metadata stored on first page</a:t>
            </a:r>
          </a:p>
          <a:p>
            <a:r>
              <a:rPr lang="en-US" dirty="0"/>
              <a:t>Cleaned to turn transcript into a set of statements (each assigned to a speaker)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EF84C-FEE2-7ADE-7005-1F831C6A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" r="1910" b="1031"/>
          <a:stretch/>
        </p:blipFill>
        <p:spPr>
          <a:xfrm>
            <a:off x="6504494" y="-75415"/>
            <a:ext cx="5344694" cy="71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5B81-9897-7220-6E78-F9C80D7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6CEF13-F2A1-9CB4-05ED-D39904341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59183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44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5B81-9897-7220-6E78-F9C80D7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C6E8E-0D5F-2FF1-CAB4-28F6884C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CF742-D868-2901-9E44-6CE78B1C5980}"/>
              </a:ext>
            </a:extLst>
          </p:cNvPr>
          <p:cNvSpPr/>
          <p:nvPr/>
        </p:nvSpPr>
        <p:spPr>
          <a:xfrm>
            <a:off x="955040" y="1402080"/>
            <a:ext cx="9404723" cy="1554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33A8E7-582D-1713-AD49-00D5BBC357B4}"/>
              </a:ext>
            </a:extLst>
          </p:cNvPr>
          <p:cNvSpPr/>
          <p:nvPr/>
        </p:nvSpPr>
        <p:spPr>
          <a:xfrm>
            <a:off x="955040" y="2961639"/>
            <a:ext cx="9404723" cy="1554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BDE147-0376-891F-A947-6A5C848D60A8}"/>
              </a:ext>
            </a:extLst>
          </p:cNvPr>
          <p:cNvSpPr/>
          <p:nvPr/>
        </p:nvSpPr>
        <p:spPr>
          <a:xfrm>
            <a:off x="955040" y="4516119"/>
            <a:ext cx="93827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BD461-489C-6D4B-3631-F096A1FBAA6C}"/>
              </a:ext>
            </a:extLst>
          </p:cNvPr>
          <p:cNvSpPr txBox="1"/>
          <p:nvPr/>
        </p:nvSpPr>
        <p:spPr>
          <a:xfrm>
            <a:off x="955040" y="1402080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Transcript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3926D-74BA-10E3-55FA-7134A88EC2A2}"/>
              </a:ext>
            </a:extLst>
          </p:cNvPr>
          <p:cNvSpPr txBox="1"/>
          <p:nvPr/>
        </p:nvSpPr>
        <p:spPr>
          <a:xfrm>
            <a:off x="955040" y="2956560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BCAD5-3D74-79AA-044C-3EADB1A0F76D}"/>
              </a:ext>
            </a:extLst>
          </p:cNvPr>
          <p:cNvSpPr txBox="1"/>
          <p:nvPr/>
        </p:nvSpPr>
        <p:spPr>
          <a:xfrm>
            <a:off x="933077" y="4486424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Aggregation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537E3E-8F31-5EC2-C04B-A4DD07139829}"/>
              </a:ext>
            </a:extLst>
          </p:cNvPr>
          <p:cNvSpPr/>
          <p:nvPr/>
        </p:nvSpPr>
        <p:spPr>
          <a:xfrm>
            <a:off x="6798253" y="1629527"/>
            <a:ext cx="2580640" cy="10545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GSDMM Topic Modeling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1C1ED0-B7C5-935B-CCE1-8BC8DC3382A9}"/>
              </a:ext>
            </a:extLst>
          </p:cNvPr>
          <p:cNvSpPr/>
          <p:nvPr/>
        </p:nvSpPr>
        <p:spPr>
          <a:xfrm>
            <a:off x="3158900" y="1645040"/>
            <a:ext cx="2580640" cy="10545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VADER Sentiment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EF084A-5839-E493-9670-87DAF6B4F821}"/>
              </a:ext>
            </a:extLst>
          </p:cNvPr>
          <p:cNvSpPr/>
          <p:nvPr/>
        </p:nvSpPr>
        <p:spPr>
          <a:xfrm>
            <a:off x="6441793" y="3206512"/>
            <a:ext cx="3293559" cy="10545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Topic Similarity Network (sentence embedding and cosine similarity)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80EDB0-7BEF-1849-11DE-E31A5AB63BAD}"/>
              </a:ext>
            </a:extLst>
          </p:cNvPr>
          <p:cNvSpPr/>
          <p:nvPr/>
        </p:nvSpPr>
        <p:spPr>
          <a:xfrm>
            <a:off x="2753360" y="4715789"/>
            <a:ext cx="3293559" cy="10545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Transcript Sentiment/Topic Similarity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C9D7A0-1BE6-5BB0-7BE4-C75BD58B5844}"/>
              </a:ext>
            </a:extLst>
          </p:cNvPr>
          <p:cNvSpPr/>
          <p:nvPr/>
        </p:nvSpPr>
        <p:spPr>
          <a:xfrm>
            <a:off x="6777073" y="4755435"/>
            <a:ext cx="3293559" cy="10545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Sentiment/Topic Similarity Network and Analysis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1E989-DEEA-1BCE-A4C1-D7751CAA084D}"/>
              </a:ext>
            </a:extLst>
          </p:cNvPr>
          <p:cNvCxnSpPr/>
          <p:nvPr/>
        </p:nvCxnSpPr>
        <p:spPr>
          <a:xfrm>
            <a:off x="4400139" y="2804160"/>
            <a:ext cx="0" cy="179832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40E279-5E05-9345-835F-A1714976E60D}"/>
              </a:ext>
            </a:extLst>
          </p:cNvPr>
          <p:cNvCxnSpPr>
            <a:cxnSpLocks/>
          </p:cNvCxnSpPr>
          <p:nvPr/>
        </p:nvCxnSpPr>
        <p:spPr>
          <a:xfrm>
            <a:off x="8088572" y="2770146"/>
            <a:ext cx="1" cy="40235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A2B8B-5800-9B23-C277-FD42D58FAEC4}"/>
              </a:ext>
            </a:extLst>
          </p:cNvPr>
          <p:cNvCxnSpPr>
            <a:cxnSpLocks/>
          </p:cNvCxnSpPr>
          <p:nvPr/>
        </p:nvCxnSpPr>
        <p:spPr>
          <a:xfrm flipH="1">
            <a:off x="4786157" y="3733800"/>
            <a:ext cx="1570518" cy="84374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C38AC1-D182-7C1E-D8E9-2047D0578FB2}"/>
              </a:ext>
            </a:extLst>
          </p:cNvPr>
          <p:cNvCxnSpPr>
            <a:cxnSpLocks/>
          </p:cNvCxnSpPr>
          <p:nvPr/>
        </p:nvCxnSpPr>
        <p:spPr>
          <a:xfrm>
            <a:off x="6096000" y="5256552"/>
            <a:ext cx="6096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4CEF-32CB-A1D6-2069-4EC09451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gsdmm</a:t>
            </a:r>
            <a:r>
              <a:rPr lang="en-US" dirty="0"/>
              <a:t> for topic modeling</a:t>
            </a:r>
          </a:p>
          <a:p>
            <a:pPr lvl="1"/>
            <a:r>
              <a:rPr lang="en-US" dirty="0"/>
              <a:t>First require cleaning text: </a:t>
            </a:r>
            <a:r>
              <a:rPr lang="en-US" dirty="0" err="1"/>
              <a:t>lemmanize</a:t>
            </a:r>
            <a:r>
              <a:rPr lang="en-US" dirty="0"/>
              <a:t> and remove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Store top ten words for each topic, remove words used by other topics in the transcript</a:t>
            </a:r>
          </a:p>
          <a:p>
            <a:endParaRPr lang="en-US" dirty="0"/>
          </a:p>
          <a:p>
            <a:r>
              <a:rPr lang="en-US" dirty="0"/>
              <a:t>Use VADER for sentiment analysis</a:t>
            </a:r>
          </a:p>
          <a:p>
            <a:pPr lvl="1"/>
            <a:r>
              <a:rPr lang="en-US" dirty="0"/>
              <a:t>Store VADER composite polarity score for each topic</a:t>
            </a:r>
          </a:p>
        </p:txBody>
      </p:sp>
    </p:spTree>
    <p:extLst>
      <p:ext uri="{BB962C8B-B14F-4D97-AF65-F5344CB8AC3E}">
        <p14:creationId xmlns:p14="http://schemas.microsoft.com/office/powerpoint/2010/main" val="3058010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2689</TotalTime>
  <Words>417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Natural Language Understanding and Cable News Bias</vt:lpstr>
      <vt:lpstr>Understanding Bias </vt:lpstr>
      <vt:lpstr>The Goal: More Dynamic Bias Labeling</vt:lpstr>
      <vt:lpstr>The Goal: More Dynamic Bias Labeling</vt:lpstr>
      <vt:lpstr>Cable News</vt:lpstr>
      <vt:lpstr>My Data</vt:lpstr>
      <vt:lpstr>Methods Overview</vt:lpstr>
      <vt:lpstr>Methods Overview</vt:lpstr>
      <vt:lpstr>Transcript Level</vt:lpstr>
      <vt:lpstr>Topic Level</vt:lpstr>
      <vt:lpstr>Program Level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and Congressional Redistricting</dc:title>
  <dc:creator>Benson, Seth P CDT 2023</dc:creator>
  <cp:lastModifiedBy>Benson, Seth P CDT 2023</cp:lastModifiedBy>
  <cp:revision>1</cp:revision>
  <dcterms:created xsi:type="dcterms:W3CDTF">2023-02-26T17:49:13Z</dcterms:created>
  <dcterms:modified xsi:type="dcterms:W3CDTF">2023-03-14T15:41:57Z</dcterms:modified>
</cp:coreProperties>
</file>