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2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EE20-C200-CAB0-B510-EEE9BC23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4DC75-AFB9-F20E-4D2B-917FFE8A9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8143-BAA6-C918-1DB2-2B0C18D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ECA9-8351-CA7D-EFB7-9AA1ED1B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739F-784B-AB14-AEE9-D4698B29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D343-2EE6-897A-F42C-51B6A1E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82614-7A92-86FF-E169-2CA4922D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11C0-CBA3-2712-88D6-F798E45F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1099-8059-62B1-184A-344B956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573-014B-0CE9-3B99-DD44FE9D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BEDA0-2ED0-F63A-2994-9A469005E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38672-0DD7-3530-551D-AB3C9345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EF04-E8B7-05D8-EC67-2E94C61A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BC08-0433-7273-7CE3-6BF4AD32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B143-5426-7FC5-4D00-6F7CEBBF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987-0964-A11E-E685-EB894CD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2471-9A5D-D7CC-7450-AB5F1078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4599-E96F-BB7E-CE4E-28E3FA28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2415-F3D3-8FC1-E864-EB7A988F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55AC-9867-B692-40D1-0F60D64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A52D-EEA7-0F21-D348-16BE8265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F181-33BB-5615-A2B6-C7CFA083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8068-127C-D1F9-DA51-01901F67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90F4-9DD8-57FA-DF62-053B3B27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826A-88BA-5261-AED0-AD105788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B85E-E5B3-31A5-2674-2D15072D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07A3-2324-CFBA-0293-E83CE0ABD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48125-B316-FA7E-5B36-5957ED3C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1687-4704-01D4-476E-5E2D3075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8F00-7423-3FEA-02C6-3D06E9CB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0CC-F83F-8377-094E-D2C288B0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CF45-C33C-CD8C-83E8-BE1F927B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3616-B6A5-9F31-0EBB-30D33E0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DAFB9-ABC4-AA1E-5BDE-18AFE971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F4849-E0BD-C2B3-DFD5-34BFEE06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CD509-1727-CEA9-7B4D-B0AEF91BA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B0F8C-098F-9ABE-648E-106F630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98D2-9FB5-5F8B-3533-04FADAC7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BEF80-AFDF-FA6B-7888-BB61B99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5752-8EF1-A0DE-DCE9-A136E584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D8ABE-8449-86A3-11ED-80455A6D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A7FC4-ABAC-5A45-9B5A-2242D640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6EA70-2C6B-8EE4-5473-797BE107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AE6D3-C6D9-352F-7ECA-349FFB6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BD12E-4E3C-1D8B-0DB1-F4D56B8B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BCB3-638E-FE30-5967-F21C0DD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5694-DD79-6859-D324-2BD56F0A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1A5D-946F-2FCF-C665-62C66069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59C6-D9FE-80CA-0565-50B3FD4D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93A3-427C-17BF-5142-0174161F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E813-CEC7-9DB0-6072-CE974ED0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EB945-1A3A-6227-847E-3174E76E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0141-355B-BF45-4F33-077ECCB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7528-C48A-C62F-951B-1BFB3B383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783D3-0874-0AC0-0C0A-D6E8911E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7826-78D9-9617-C398-B691055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800B-8721-BAD3-73F4-3EE8317E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8174-58BB-FC91-CC01-E63073A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64A33-FABE-1461-35A3-471815E4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1F46-E725-C91D-E0EF-2C20C95B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CB7E-6AB8-32C1-50CD-A83C8DE7F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062D-4C39-4558-96B9-0015AF1D3478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982C-CCBF-C2F6-C8E7-CE13335B0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DAA6-9AEB-999F-0061-B4777A4B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5908-F1E9-43DB-B211-0EDB8832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67709-8F96-C02B-A37F-53913347EEF9}"/>
              </a:ext>
            </a:extLst>
          </p:cNvPr>
          <p:cNvGrpSpPr/>
          <p:nvPr/>
        </p:nvGrpSpPr>
        <p:grpSpPr>
          <a:xfrm>
            <a:off x="0" y="1444487"/>
            <a:ext cx="12192000" cy="4041916"/>
            <a:chOff x="0" y="1444487"/>
            <a:chExt cx="12192000" cy="40419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AD788A-352D-61FB-E3AC-F46B1DF23439}"/>
                </a:ext>
              </a:extLst>
            </p:cNvPr>
            <p:cNvSpPr/>
            <p:nvPr/>
          </p:nvSpPr>
          <p:spPr>
            <a:xfrm>
              <a:off x="0" y="1444487"/>
              <a:ext cx="12192000" cy="4041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18C76-DCEB-E606-CE8E-AD27A387FAA6}"/>
                </a:ext>
              </a:extLst>
            </p:cNvPr>
            <p:cNvGrpSpPr/>
            <p:nvPr/>
          </p:nvGrpSpPr>
          <p:grpSpPr>
            <a:xfrm>
              <a:off x="0" y="1663145"/>
              <a:ext cx="11741426" cy="3597968"/>
              <a:chOff x="0" y="1663145"/>
              <a:chExt cx="11741426" cy="3597968"/>
            </a:xfrm>
          </p:grpSpPr>
          <p:pic>
            <p:nvPicPr>
              <p:cNvPr id="3" name="Picture 2" descr="A red white and blue stripes&#10;&#10;Description automatically generated">
                <a:extLst>
                  <a:ext uri="{FF2B5EF4-FFF2-40B4-BE49-F238E27FC236}">
                    <a16:creationId xmlns:a16="http://schemas.microsoft.com/office/drawing/2014/main" id="{8757F9B5-0989-6D07-30C2-2BB9CF656A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57" r="4916" b="12947"/>
              <a:stretch/>
            </p:blipFill>
            <p:spPr>
              <a:xfrm>
                <a:off x="0" y="1842048"/>
                <a:ext cx="11741426" cy="3419065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4BA4-6202-8EE0-07E0-B1D114590FF7}"/>
                  </a:ext>
                </a:extLst>
              </p:cNvPr>
              <p:cNvSpPr txBox="1"/>
              <p:nvPr/>
            </p:nvSpPr>
            <p:spPr>
              <a:xfrm rot="16200000">
                <a:off x="-1142448" y="3131377"/>
                <a:ext cx="32865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77E48F-449E-2EF1-A158-27AD52C912F7}"/>
                  </a:ext>
                </a:extLst>
              </p:cNvPr>
              <p:cNvSpPr txBox="1"/>
              <p:nvPr/>
            </p:nvSpPr>
            <p:spPr>
              <a:xfrm>
                <a:off x="695740" y="1663145"/>
                <a:ext cx="3379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Months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7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F3994F-5ABB-A025-1ABC-A8C676745778}"/>
              </a:ext>
            </a:extLst>
          </p:cNvPr>
          <p:cNvGrpSpPr/>
          <p:nvPr/>
        </p:nvGrpSpPr>
        <p:grpSpPr>
          <a:xfrm>
            <a:off x="1876901" y="614433"/>
            <a:ext cx="6498474" cy="5153552"/>
            <a:chOff x="1876901" y="614433"/>
            <a:chExt cx="6498474" cy="5153552"/>
          </a:xfrm>
        </p:grpSpPr>
        <p:pic>
          <p:nvPicPr>
            <p:cNvPr id="3" name="Picture 2" descr="A diagram of a number of dots&#10;&#10;Description automatically generated">
              <a:extLst>
                <a:ext uri="{FF2B5EF4-FFF2-40B4-BE49-F238E27FC236}">
                  <a16:creationId xmlns:a16="http://schemas.microsoft.com/office/drawing/2014/main" id="{66F7B96E-89DA-C3D2-392C-22ABF1A4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901" y="614433"/>
              <a:ext cx="6498474" cy="5153552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B4AC54-6315-DC36-46C7-02EEE28288B3}"/>
                </a:ext>
              </a:extLst>
            </p:cNvPr>
            <p:cNvCxnSpPr>
              <a:cxnSpLocks/>
            </p:cNvCxnSpPr>
            <p:nvPr/>
          </p:nvCxnSpPr>
          <p:spPr>
            <a:xfrm>
              <a:off x="3498574" y="2252870"/>
              <a:ext cx="159026" cy="9383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0D2BCE-7331-B373-2879-10F4C64AD315}"/>
                </a:ext>
              </a:extLst>
            </p:cNvPr>
            <p:cNvSpPr txBox="1"/>
            <p:nvPr/>
          </p:nvSpPr>
          <p:spPr>
            <a:xfrm>
              <a:off x="2617304" y="1689800"/>
              <a:ext cx="17625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Fareed Zakaria GPS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A5AAEF-E710-82FE-0862-10F0C1914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7774" y="3934717"/>
              <a:ext cx="504442" cy="4252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4B39C7-78E6-9FA8-1E8B-AE8B33C9AA78}"/>
                </a:ext>
              </a:extLst>
            </p:cNvPr>
            <p:cNvSpPr txBox="1"/>
            <p:nvPr/>
          </p:nvSpPr>
          <p:spPr>
            <a:xfrm>
              <a:off x="3485539" y="3934717"/>
              <a:ext cx="15244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Your World with Neil Cavuto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E27CFF-B2D7-F123-B697-A31D26456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2260" y="3429000"/>
              <a:ext cx="371060" cy="718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59EBDD-3192-7B51-E377-0A6D63657DDA}"/>
                </a:ext>
              </a:extLst>
            </p:cNvPr>
            <p:cNvSpPr txBox="1"/>
            <p:nvPr/>
          </p:nvSpPr>
          <p:spPr>
            <a:xfrm>
              <a:off x="5897217" y="2898821"/>
              <a:ext cx="17625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Fox News Sunday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21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Philip Benson</dc:creator>
  <cp:lastModifiedBy>Seth Philip Benson</cp:lastModifiedBy>
  <cp:revision>1</cp:revision>
  <dcterms:created xsi:type="dcterms:W3CDTF">2023-09-25T22:21:25Z</dcterms:created>
  <dcterms:modified xsi:type="dcterms:W3CDTF">2023-09-26T15:00:05Z</dcterms:modified>
</cp:coreProperties>
</file>