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9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00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97980E-BEEC-4499-94D6-BF51F0EB9D96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1" y="459185"/>
            <a:ext cx="9404723" cy="1400530"/>
          </a:xfrm>
        </p:spPr>
        <p:txBody>
          <a:bodyPr/>
          <a:lstStyle/>
          <a:p>
            <a:r>
              <a:rPr lang="en-US" dirty="0"/>
              <a:t>Goal: Dynamic Bias Description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E230E-1A91-BBD9-E444-572877CB04FF}"/>
              </a:ext>
            </a:extLst>
          </p:cNvPr>
          <p:cNvGrpSpPr/>
          <p:nvPr/>
        </p:nvGrpSpPr>
        <p:grpSpPr>
          <a:xfrm>
            <a:off x="2048637" y="1482907"/>
            <a:ext cx="8173048" cy="5364933"/>
            <a:chOff x="933077" y="-117246"/>
            <a:chExt cx="9426686" cy="61878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5863E-9CD2-8B1B-FCD8-248D35BDCAB3}"/>
                </a:ext>
              </a:extLst>
            </p:cNvPr>
            <p:cNvSpPr/>
            <p:nvPr/>
          </p:nvSpPr>
          <p:spPr>
            <a:xfrm>
              <a:off x="955040" y="1402080"/>
              <a:ext cx="9404723" cy="1554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FE118B-ED5A-B943-3BE7-67776E3E216C}"/>
                </a:ext>
              </a:extLst>
            </p:cNvPr>
            <p:cNvSpPr/>
            <p:nvPr/>
          </p:nvSpPr>
          <p:spPr>
            <a:xfrm>
              <a:off x="955040" y="2961639"/>
              <a:ext cx="9404723" cy="155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84813-4A54-64B8-BBA6-91B2A9ECD6BC}"/>
                </a:ext>
              </a:extLst>
            </p:cNvPr>
            <p:cNvSpPr/>
            <p:nvPr/>
          </p:nvSpPr>
          <p:spPr>
            <a:xfrm>
              <a:off x="955040" y="4516119"/>
              <a:ext cx="9404721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29AD89-11A8-FC1C-DBD3-87BDC3F127EB}"/>
                </a:ext>
              </a:extLst>
            </p:cNvPr>
            <p:cNvSpPr txBox="1"/>
            <p:nvPr/>
          </p:nvSpPr>
          <p:spPr>
            <a:xfrm>
              <a:off x="955040" y="1437235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Transcript Analysis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7ECAC-9AC2-8F02-9646-3F438C058CA1}"/>
                </a:ext>
              </a:extLst>
            </p:cNvPr>
            <p:cNvSpPr txBox="1"/>
            <p:nvPr/>
          </p:nvSpPr>
          <p:spPr>
            <a:xfrm>
              <a:off x="955040" y="2956560"/>
              <a:ext cx="1844216" cy="74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Program Comparison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13A3BF-835E-A075-C62C-DAC656B86093}"/>
                </a:ext>
              </a:extLst>
            </p:cNvPr>
            <p:cNvSpPr txBox="1"/>
            <p:nvPr/>
          </p:nvSpPr>
          <p:spPr>
            <a:xfrm>
              <a:off x="933077" y="4486424"/>
              <a:ext cx="1798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Program Clustering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6C7F91-7BC9-555E-1FF6-9A0C820A8921}"/>
                </a:ext>
              </a:extLst>
            </p:cNvPr>
            <p:cNvSpPr/>
            <p:nvPr/>
          </p:nvSpPr>
          <p:spPr>
            <a:xfrm>
              <a:off x="6798253" y="1629527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GPT-4 Stance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Recongition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2DE7489-4265-468E-A178-9E6484BEC355}"/>
                </a:ext>
              </a:extLst>
            </p:cNvPr>
            <p:cNvSpPr/>
            <p:nvPr/>
          </p:nvSpPr>
          <p:spPr>
            <a:xfrm>
              <a:off x="3158900" y="1629527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Named Entity Recognition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AB9B243-D027-DB3E-71F7-9717A91F33AB}"/>
                </a:ext>
              </a:extLst>
            </p:cNvPr>
            <p:cNvSpPr/>
            <p:nvPr/>
          </p:nvSpPr>
          <p:spPr>
            <a:xfrm>
              <a:off x="6441793" y="3206513"/>
              <a:ext cx="329356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Stance Similarity Network (S)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734662-B32A-76C5-03A8-67F9E9C72875}"/>
                </a:ext>
              </a:extLst>
            </p:cNvPr>
            <p:cNvSpPr/>
            <p:nvPr/>
          </p:nvSpPr>
          <p:spPr>
            <a:xfrm>
              <a:off x="2802441" y="4827549"/>
              <a:ext cx="3073370" cy="10545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Topic-S</a:t>
              </a:r>
              <a:r>
                <a:rPr lang="en-US" b="1" dirty="0" err="1">
                  <a:solidFill>
                    <a:prstClr val="white"/>
                  </a:solidFill>
                  <a:latin typeface="Century Gothic" panose="020B0502020202020204"/>
                </a:rPr>
                <a:t>tance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Similarity Network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 = T ⊙ 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BCC750A-0F26-5BB1-E4E8-7775F152BF61}"/>
                </a:ext>
              </a:extLst>
            </p:cNvPr>
            <p:cNvSpPr/>
            <p:nvPr/>
          </p:nvSpPr>
          <p:spPr>
            <a:xfrm>
              <a:off x="6472273" y="4826555"/>
              <a:ext cx="3293559" cy="10545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Program Similarity Clustering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742688-C788-380E-9C62-AF3ADE8D0D8A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2770146"/>
              <a:ext cx="1" cy="40235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B77164-BAC5-067D-7554-E3C335C744DD}"/>
                </a:ext>
              </a:extLst>
            </p:cNvPr>
            <p:cNvCxnSpPr>
              <a:cxnSpLocks/>
            </p:cNvCxnSpPr>
            <p:nvPr/>
          </p:nvCxnSpPr>
          <p:spPr>
            <a:xfrm>
              <a:off x="5940929" y="5307351"/>
              <a:ext cx="487680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3B82C-F309-6754-74B4-2ECD2F0102D2}"/>
                </a:ext>
              </a:extLst>
            </p:cNvPr>
            <p:cNvSpPr/>
            <p:nvPr/>
          </p:nvSpPr>
          <p:spPr>
            <a:xfrm>
              <a:off x="955040" y="-83034"/>
              <a:ext cx="9404723" cy="1554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B6E5F-B60A-9797-70CB-AB058103354F}"/>
                </a:ext>
              </a:extLst>
            </p:cNvPr>
            <p:cNvSpPr txBox="1"/>
            <p:nvPr/>
          </p:nvSpPr>
          <p:spPr>
            <a:xfrm>
              <a:off x="955040" y="-117246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Data Cleaning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39871CA-FB08-672D-3583-814A1249357A}"/>
                </a:ext>
              </a:extLst>
            </p:cNvPr>
            <p:cNvSpPr/>
            <p:nvPr/>
          </p:nvSpPr>
          <p:spPr>
            <a:xfrm>
              <a:off x="6798253" y="59534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Break Into Individual Statements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6E1DCF3-2B67-AE7A-E4AD-8CE4F50D4A17}"/>
                </a:ext>
              </a:extLst>
            </p:cNvPr>
            <p:cNvSpPr/>
            <p:nvPr/>
          </p:nvSpPr>
          <p:spPr>
            <a:xfrm>
              <a:off x="3158900" y="75047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Store Transcript Metadata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E2F5D8-3B20-7DD0-ED1F-D37CE14ADBDF}"/>
                </a:ext>
              </a:extLst>
            </p:cNvPr>
            <p:cNvCxnSpPr>
              <a:cxnSpLocks/>
            </p:cNvCxnSpPr>
            <p:nvPr/>
          </p:nvCxnSpPr>
          <p:spPr>
            <a:xfrm>
              <a:off x="5843138" y="612734"/>
              <a:ext cx="909783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060503-F78A-008B-1A3E-25A12E11D9D2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1203291"/>
              <a:ext cx="0" cy="397578"/>
            </a:xfrm>
            <a:prstGeom prst="straightConnector1">
              <a:avLst/>
            </a:prstGeom>
            <a:solidFill>
              <a:srgbClr val="00B050"/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14ABA30-19E1-3B04-BCA7-67F61ADB3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7401" y="1131536"/>
              <a:ext cx="1119672" cy="482478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C932FA-4CE5-4067-DDF8-C1733918C9F6}"/>
                </a:ext>
              </a:extLst>
            </p:cNvPr>
            <p:cNvSpPr/>
            <p:nvPr/>
          </p:nvSpPr>
          <p:spPr>
            <a:xfrm>
              <a:off x="2870577" y="3212208"/>
              <a:ext cx="2937098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TF-IDF Topic Keyword Similarity Network (T)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734994-D1F9-CD1F-A6FF-C95618B0F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6292" y="4359854"/>
              <a:ext cx="2025930" cy="496069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4E94C2-8D6F-0A71-0A1C-3FDFC2AA18A1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4342670"/>
              <a:ext cx="1" cy="40235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99FEA2-A3F4-D92B-50FC-15AABF4B64F2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2770146"/>
              <a:ext cx="1" cy="40235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814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Goal: Dynamic Bias Description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Goal: Dynamic Bias Description   </dc:title>
  <dc:creator>Short Kid</dc:creator>
  <cp:lastModifiedBy>Seth Philip Benson</cp:lastModifiedBy>
  <cp:revision>3</cp:revision>
  <dcterms:created xsi:type="dcterms:W3CDTF">2023-05-03T17:03:18Z</dcterms:created>
  <dcterms:modified xsi:type="dcterms:W3CDTF">2023-09-25T21:03:15Z</dcterms:modified>
</cp:coreProperties>
</file>