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  <p:embeddedFont>
      <p:font typeface="Open Sans" charset="1" panose="020B06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204596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MINDFUL CHAT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60333" y="4322426"/>
            <a:ext cx="12391827" cy="2841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Names: Shaany Gangle, Satyam Bhikonde, Seemant Savle</a:t>
            </a:r>
          </a:p>
          <a:p>
            <a:pPr algn="l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 the guidance of: Prof. Ajeet Singh Rajput</a:t>
            </a:r>
          </a:p>
          <a:p>
            <a:pPr algn="l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                             Prof. Mohammed Mazhar Khan</a:t>
            </a:r>
          </a:p>
          <a:p>
            <a:pPr algn="l">
              <a:lnSpc>
                <a:spcPts val="4556"/>
              </a:lnSpc>
            </a:pPr>
            <a:r>
              <a:rPr lang="en-US" sz="325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University: Medi-Caps University</a:t>
            </a:r>
          </a:p>
          <a:p>
            <a:pPr algn="l">
              <a:lnSpc>
                <a:spcPts val="455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34340" y="827332"/>
            <a:ext cx="9187678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SUMMARY AND 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34340" y="2033846"/>
            <a:ext cx="9187678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SUCCESSFULLY DEVELOPED A SECURE, SCALABLE REAL-TIME CHAT APPLICATION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SEAMLESS EXPERIENCE FOR DOCTORS AND PATIENTS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LAYS GROUNDWORK FOR ADDING FUTURE FEATURES LIKE VIDEO CALLS AND APPOINTMENTS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834340" y="4542731"/>
            <a:ext cx="9187678" cy="83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19"/>
              </a:lnSpc>
            </a:pPr>
            <a:r>
              <a:rPr lang="en-US" sz="487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SCOPE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4340" y="5899182"/>
            <a:ext cx="9187678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APPOINTMENT SCHEDULING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VIDEO CONSULTATIONS (WEBRTC)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FILE SHARING (MEDICAL REPORTS)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PAYMENT GATEWAY INTEGRATION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MOBILE APP DEVELOPMENT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AI-POWERED CHATBOT</a:t>
            </a: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91880" y="3768989"/>
            <a:ext cx="11907665" cy="2052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8"/>
              </a:lnSpc>
            </a:pPr>
            <a:r>
              <a:rPr lang="en-US" b="true" sz="11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328421"/>
            <a:ext cx="5075805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962822" y="3565048"/>
            <a:ext cx="10362356" cy="2932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Mindful Chat is a web-based platform that connects patients and psychologists through real-time messaging.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improves access to mental health support by offering a simple, secure, and user-friendly consultation experience.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Built with modern web technologies, it reduces the need for physical consultations and enhances healthcare accessibility.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328421"/>
            <a:ext cx="10219331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 AND SIGNIFICANCE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3037548"/>
            <a:ext cx="7574943" cy="294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Enable real-time secure doctor-patient communication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intuitive, easy-to-use interfaces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Ensure backend scalability and security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chat histories securely</a:t>
            </a:r>
          </a:p>
          <a:p>
            <a:pPr algn="ctr">
              <a:lnSpc>
                <a:spcPts val="393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414179" y="3037548"/>
            <a:ext cx="7574943" cy="344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Improves me</a:t>
            </a: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ntal health service accessibility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Reduces need for physical consultations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Foundation for future AI, video consultation, and health record integrations</a:t>
            </a:r>
          </a:p>
          <a:p>
            <a:pPr algn="ctr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328421"/>
            <a:ext cx="10219331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 STACK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279142" y="2602304"/>
            <a:ext cx="7574943" cy="245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</a:t>
            </a: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ntend: React.js + Tailwind CSS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Backend: Node.js + Express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Database: MongoDB</a:t>
            </a:r>
          </a:p>
          <a:p>
            <a:pPr algn="l" marL="606252" indent="-303126" lvl="1">
              <a:lnSpc>
                <a:spcPts val="3931"/>
              </a:lnSpc>
              <a:buAutoNum type="arabicPeriod" startAt="1"/>
            </a:pPr>
            <a:r>
              <a:rPr lang="en-US" sz="28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Real-time: Socket.IO</a:t>
            </a:r>
          </a:p>
          <a:p>
            <a:pPr algn="ctr">
              <a:lnSpc>
                <a:spcPts val="393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669070" y="2584012"/>
            <a:ext cx="5474930" cy="6356958"/>
          </a:xfrm>
          <a:custGeom>
            <a:avLst/>
            <a:gdLst/>
            <a:ahLst/>
            <a:cxnLst/>
            <a:rect r="r" b="b" t="t" l="l"/>
            <a:pathLst>
              <a:path h="6356958" w="5474930">
                <a:moveTo>
                  <a:pt x="0" y="0"/>
                </a:moveTo>
                <a:lnTo>
                  <a:pt x="5474930" y="0"/>
                </a:lnTo>
                <a:lnTo>
                  <a:pt x="5474930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14154" y="2584012"/>
            <a:ext cx="5474930" cy="6356958"/>
          </a:xfrm>
          <a:custGeom>
            <a:avLst/>
            <a:gdLst/>
            <a:ahLst/>
            <a:cxnLst/>
            <a:rect r="r" b="b" t="t" l="l"/>
            <a:pathLst>
              <a:path h="6356958" w="5474930">
                <a:moveTo>
                  <a:pt x="0" y="0"/>
                </a:moveTo>
                <a:lnTo>
                  <a:pt x="5474930" y="0"/>
                </a:lnTo>
                <a:lnTo>
                  <a:pt x="5474930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34754" y="1328421"/>
            <a:ext cx="10219331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 SNAPSHOTS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22738" y="2510323"/>
            <a:ext cx="5721262" cy="6356958"/>
          </a:xfrm>
          <a:custGeom>
            <a:avLst/>
            <a:gdLst/>
            <a:ahLst/>
            <a:cxnLst/>
            <a:rect r="r" b="b" t="t" l="l"/>
            <a:pathLst>
              <a:path h="6356958" w="5721262">
                <a:moveTo>
                  <a:pt x="0" y="0"/>
                </a:moveTo>
                <a:lnTo>
                  <a:pt x="5721262" y="0"/>
                </a:lnTo>
                <a:lnTo>
                  <a:pt x="572126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993453" y="2510323"/>
            <a:ext cx="5721262" cy="6356958"/>
          </a:xfrm>
          <a:custGeom>
            <a:avLst/>
            <a:gdLst/>
            <a:ahLst/>
            <a:cxnLst/>
            <a:rect r="r" b="b" t="t" l="l"/>
            <a:pathLst>
              <a:path h="6356958" w="5721262">
                <a:moveTo>
                  <a:pt x="0" y="0"/>
                </a:moveTo>
                <a:lnTo>
                  <a:pt x="5721262" y="0"/>
                </a:lnTo>
                <a:lnTo>
                  <a:pt x="572126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34754" y="1328421"/>
            <a:ext cx="10219331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 SNAPSHOTS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889818" y="2525061"/>
            <a:ext cx="5379576" cy="6356958"/>
          </a:xfrm>
          <a:custGeom>
            <a:avLst/>
            <a:gdLst/>
            <a:ahLst/>
            <a:cxnLst/>
            <a:rect r="r" b="b" t="t" l="l"/>
            <a:pathLst>
              <a:path h="6356958" w="5379576">
                <a:moveTo>
                  <a:pt x="0" y="0"/>
                </a:moveTo>
                <a:lnTo>
                  <a:pt x="5379576" y="0"/>
                </a:lnTo>
                <a:lnTo>
                  <a:pt x="537957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72915" y="2525061"/>
            <a:ext cx="5562338" cy="6356958"/>
          </a:xfrm>
          <a:custGeom>
            <a:avLst/>
            <a:gdLst/>
            <a:ahLst/>
            <a:cxnLst/>
            <a:rect r="r" b="b" t="t" l="l"/>
            <a:pathLst>
              <a:path h="6356958" w="5562338">
                <a:moveTo>
                  <a:pt x="0" y="0"/>
                </a:moveTo>
                <a:lnTo>
                  <a:pt x="5562338" y="0"/>
                </a:lnTo>
                <a:lnTo>
                  <a:pt x="556233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34754" y="1328421"/>
            <a:ext cx="10219331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USER INTERFACE SNAPSHOTS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430198" y="2495585"/>
            <a:ext cx="3099017" cy="6356958"/>
          </a:xfrm>
          <a:custGeom>
            <a:avLst/>
            <a:gdLst/>
            <a:ahLst/>
            <a:cxnLst/>
            <a:rect r="r" b="b" t="t" l="l"/>
            <a:pathLst>
              <a:path h="6356958" w="3099017">
                <a:moveTo>
                  <a:pt x="0" y="0"/>
                </a:moveTo>
                <a:lnTo>
                  <a:pt x="3099017" y="0"/>
                </a:lnTo>
                <a:lnTo>
                  <a:pt x="309901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18238" y="2495585"/>
            <a:ext cx="3377134" cy="6356958"/>
          </a:xfrm>
          <a:custGeom>
            <a:avLst/>
            <a:gdLst/>
            <a:ahLst/>
            <a:cxnLst/>
            <a:rect r="r" b="b" t="t" l="l"/>
            <a:pathLst>
              <a:path h="6356958" w="3377134">
                <a:moveTo>
                  <a:pt x="0" y="0"/>
                </a:moveTo>
                <a:lnTo>
                  <a:pt x="3377134" y="0"/>
                </a:lnTo>
                <a:lnTo>
                  <a:pt x="337713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518238" y="1328421"/>
            <a:ext cx="7993908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DESIGN DIAGRAMS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62615" y="2522190"/>
            <a:ext cx="6402216" cy="257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FUNCTIONAL REQUIREMENTS</a:t>
            </a:r>
          </a:p>
          <a:p>
            <a:pPr algn="ctr">
              <a:lnSpc>
                <a:spcPts val="681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316727" y="4828824"/>
            <a:ext cx="6402216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REGISTRATION/LOGIN (PATIENTS, DOCTORS, ADMIN)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chat f</a:t>
            </a: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UNCTIONALITY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SECURE DATA TRANSMISSION AND STORAGE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 DASHBOARD FOR USER MANAGEMENT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77281" y="1723144"/>
            <a:ext cx="9803776" cy="5661681"/>
          </a:xfrm>
          <a:custGeom>
            <a:avLst/>
            <a:gdLst/>
            <a:ahLst/>
            <a:cxnLst/>
            <a:rect r="r" b="b" t="t" l="l"/>
            <a:pathLst>
              <a:path h="5661681" w="9803776">
                <a:moveTo>
                  <a:pt x="0" y="0"/>
                </a:moveTo>
                <a:lnTo>
                  <a:pt x="9803776" y="0"/>
                </a:lnTo>
                <a:lnTo>
                  <a:pt x="9803776" y="5661681"/>
                </a:lnTo>
                <a:lnTo>
                  <a:pt x="0" y="5661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71338" y="3836020"/>
            <a:ext cx="9601132" cy="5544654"/>
          </a:xfrm>
          <a:custGeom>
            <a:avLst/>
            <a:gdLst/>
            <a:ahLst/>
            <a:cxnLst/>
            <a:rect r="r" b="b" t="t" l="l"/>
            <a:pathLst>
              <a:path h="5544654" w="9601132">
                <a:moveTo>
                  <a:pt x="0" y="0"/>
                </a:moveTo>
                <a:lnTo>
                  <a:pt x="9601132" y="0"/>
                </a:lnTo>
                <a:lnTo>
                  <a:pt x="9601132" y="5544653"/>
                </a:lnTo>
                <a:lnTo>
                  <a:pt x="0" y="5544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42472" y="753643"/>
            <a:ext cx="7993908" cy="84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9"/>
              </a:lnSpc>
            </a:pPr>
            <a:r>
              <a:rPr lang="en-US" b="true" sz="487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SNAPSHOTS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DAGl6ALhG4Q</dc:identifier>
  <dcterms:modified xsi:type="dcterms:W3CDTF">2011-08-01T06:04:30Z</dcterms:modified>
  <cp:revision>1</cp:revision>
  <dc:title>Mindful Chat</dc:title>
</cp:coreProperties>
</file>