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1" r:id="rId14"/>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563" autoAdjust="0"/>
  </p:normalViewPr>
  <p:slideViewPr>
    <p:cSldViewPr snapToGrid="0">
      <p:cViewPr varScale="1">
        <p:scale>
          <a:sx n="81" d="100"/>
          <a:sy n="81" d="100"/>
        </p:scale>
        <p:origin x="1498" y="48"/>
      </p:cViewPr>
      <p:guideLst>
        <p:guide orient="horz" pos="2160"/>
        <p:guide pos="2880"/>
      </p:guideLst>
    </p:cSldViewPr>
  </p:slideViewPr>
  <p:outlineViewPr>
    <p:cViewPr>
      <p:scale>
        <a:sx n="33" d="100"/>
        <a:sy n="33" d="100"/>
      </p:scale>
      <p:origin x="48" y="12072"/>
    </p:cViewPr>
  </p:outlineViewPr>
  <p:notesTextViewPr>
    <p:cViewPr>
      <p:scale>
        <a:sx n="1" d="1"/>
        <a:sy n="1" d="1"/>
      </p:scale>
      <p:origin x="0" y="0"/>
    </p:cViewPr>
  </p:notesTextViewPr>
  <p:sorterViewPr>
    <p:cViewPr>
      <p:scale>
        <a:sx n="66" d="100"/>
        <a:sy n="66" d="100"/>
      </p:scale>
      <p:origin x="0" y="13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63"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1048764"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DB144C-8B49-4CF4-932B-ECE77083B0B8}" type="datetimeFigureOut">
              <a:rPr lang="en-US" smtClean="0"/>
              <a:t>10/9/2021</a:t>
            </a:fld>
            <a:endParaRPr lang="en-US" dirty="0"/>
          </a:p>
        </p:txBody>
      </p:sp>
      <p:sp>
        <p:nvSpPr>
          <p:cNvPr id="1048765"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48766"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7"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1048768"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9CD0B4-CEF8-4F5F-BE8E-0CDCE2C9CF4E}"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Slide Image Placeholder 1"/>
          <p:cNvSpPr>
            <a:spLocks noGrp="1" noRot="1" noChangeAspect="1"/>
          </p:cNvSpPr>
          <p:nvPr>
            <p:ph type="sldImg"/>
          </p:nvPr>
        </p:nvSpPr>
        <p:spPr/>
      </p:sp>
      <p:sp>
        <p:nvSpPr>
          <p:cNvPr id="1048591" name="Notes Placeholder 2"/>
          <p:cNvSpPr>
            <a:spLocks noGrp="1"/>
          </p:cNvSpPr>
          <p:nvPr>
            <p:ph type="body" idx="1"/>
          </p:nvPr>
        </p:nvSpPr>
        <p:spPr/>
        <p:txBody>
          <a:bodyPr/>
          <a:lstStyle/>
          <a:p>
            <a:endParaRPr lang="en-IN" dirty="0"/>
          </a:p>
        </p:txBody>
      </p:sp>
      <p:sp>
        <p:nvSpPr>
          <p:cNvPr id="1048592" name="Slide Number Placeholder 3"/>
          <p:cNvSpPr>
            <a:spLocks noGrp="1"/>
          </p:cNvSpPr>
          <p:nvPr>
            <p:ph type="sldNum" sz="quarter" idx="5"/>
          </p:nvPr>
        </p:nvSpPr>
        <p:spPr/>
        <p:txBody>
          <a:bodyPr/>
          <a:lstStyle/>
          <a:p>
            <a:fld id="{CB9CD0B4-CEF8-4F5F-BE8E-0CDCE2C9CF4E}"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Slide Image Placeholder 1"/>
          <p:cNvSpPr>
            <a:spLocks noGrp="1" noRot="1" noChangeAspect="1"/>
          </p:cNvSpPr>
          <p:nvPr>
            <p:ph type="sldImg"/>
          </p:nvPr>
        </p:nvSpPr>
        <p:spPr/>
      </p:sp>
      <p:sp>
        <p:nvSpPr>
          <p:cNvPr id="1048679" name="Notes Placeholder 2"/>
          <p:cNvSpPr>
            <a:spLocks noGrp="1"/>
          </p:cNvSpPr>
          <p:nvPr>
            <p:ph type="body" idx="1"/>
          </p:nvPr>
        </p:nvSpPr>
        <p:spPr/>
        <p:txBody>
          <a:bodyPr>
            <a:normAutofit/>
          </a:bodyPr>
          <a:lstStyle/>
          <a:p>
            <a:endParaRPr lang="en-IN" dirty="0"/>
          </a:p>
        </p:txBody>
      </p:sp>
      <p:sp>
        <p:nvSpPr>
          <p:cNvPr id="1048680" name="Slide Number Placeholder 3"/>
          <p:cNvSpPr>
            <a:spLocks noGrp="1"/>
          </p:cNvSpPr>
          <p:nvPr>
            <p:ph type="sldNum" sz="quarter" idx="10"/>
          </p:nvPr>
        </p:nvSpPr>
        <p:spPr/>
        <p:txBody>
          <a:bodyPr/>
          <a:lstStyle/>
          <a:p>
            <a:fld id="{BB9F0998-34F3-477E-826E-811F99652609}" type="slidenum">
              <a:rPr lang="en-IN" smtClean="0"/>
              <a:t>10</a:t>
            </a:fld>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Slide Image Placeholder 1"/>
          <p:cNvSpPr>
            <a:spLocks noGrp="1" noRot="1" noChangeAspect="1"/>
          </p:cNvSpPr>
          <p:nvPr>
            <p:ph type="sldImg"/>
          </p:nvPr>
        </p:nvSpPr>
        <p:spPr/>
      </p:sp>
      <p:sp>
        <p:nvSpPr>
          <p:cNvPr id="1048691" name="Notes Placeholder 2"/>
          <p:cNvSpPr>
            <a:spLocks noGrp="1"/>
          </p:cNvSpPr>
          <p:nvPr>
            <p:ph type="body" idx="1"/>
          </p:nvPr>
        </p:nvSpPr>
        <p:spPr/>
        <p:txBody>
          <a:bodyPr>
            <a:normAutofit/>
          </a:bodyPr>
          <a:lstStyle/>
          <a:p>
            <a:endParaRPr lang="en-IN" dirty="0"/>
          </a:p>
        </p:txBody>
      </p:sp>
      <p:sp>
        <p:nvSpPr>
          <p:cNvPr id="1048692" name="Slide Number Placeholder 3"/>
          <p:cNvSpPr>
            <a:spLocks noGrp="1"/>
          </p:cNvSpPr>
          <p:nvPr>
            <p:ph type="sldNum" sz="quarter" idx="10"/>
          </p:nvPr>
        </p:nvSpPr>
        <p:spPr/>
        <p:txBody>
          <a:bodyPr/>
          <a:lstStyle/>
          <a:p>
            <a:fld id="{BB9F0998-34F3-477E-826E-811F99652609}" type="slidenum">
              <a:rPr lang="en-IN" smtClean="0"/>
              <a:t>11</a:t>
            </a:fld>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Slide Image Placeholder 1"/>
          <p:cNvSpPr>
            <a:spLocks noGrp="1" noRot="1" noChangeAspect="1"/>
          </p:cNvSpPr>
          <p:nvPr>
            <p:ph type="sldImg"/>
          </p:nvPr>
        </p:nvSpPr>
        <p:spPr/>
      </p:sp>
      <p:sp>
        <p:nvSpPr>
          <p:cNvPr id="1048700" name="Notes Placeholder 2"/>
          <p:cNvSpPr>
            <a:spLocks noGrp="1"/>
          </p:cNvSpPr>
          <p:nvPr>
            <p:ph type="body" idx="1"/>
          </p:nvPr>
        </p:nvSpPr>
        <p:spPr/>
        <p:txBody>
          <a:bodyPr>
            <a:normAutofit/>
          </a:bodyPr>
          <a:lstStyle/>
          <a:p>
            <a:endParaRPr lang="en-IN" dirty="0"/>
          </a:p>
        </p:txBody>
      </p:sp>
      <p:sp>
        <p:nvSpPr>
          <p:cNvPr id="1048701" name="Slide Number Placeholder 3"/>
          <p:cNvSpPr>
            <a:spLocks noGrp="1"/>
          </p:cNvSpPr>
          <p:nvPr>
            <p:ph type="sldNum" sz="quarter" idx="10"/>
          </p:nvPr>
        </p:nvSpPr>
        <p:spPr/>
        <p:txBody>
          <a:bodyPr/>
          <a:lstStyle/>
          <a:p>
            <a:fld id="{BB9F0998-34F3-477E-826E-811F99652609}" type="slidenum">
              <a:rPr lang="en-IN" smtClean="0"/>
              <a:t>12</a:t>
            </a:fld>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Slide Image Placeholder 1"/>
          <p:cNvSpPr>
            <a:spLocks noGrp="1" noRot="1" noChangeAspect="1"/>
          </p:cNvSpPr>
          <p:nvPr>
            <p:ph type="sldImg"/>
          </p:nvPr>
        </p:nvSpPr>
        <p:spPr/>
      </p:sp>
      <p:sp>
        <p:nvSpPr>
          <p:cNvPr id="1048711" name="Notes Placeholder 2"/>
          <p:cNvSpPr>
            <a:spLocks noGrp="1"/>
          </p:cNvSpPr>
          <p:nvPr>
            <p:ph type="body" idx="1"/>
          </p:nvPr>
        </p:nvSpPr>
        <p:spPr/>
        <p:txBody>
          <a:bodyPr>
            <a:normAutofit/>
          </a:bodyPr>
          <a:lstStyle/>
          <a:p>
            <a:endParaRPr lang="en-IN" dirty="0"/>
          </a:p>
        </p:txBody>
      </p:sp>
      <p:sp>
        <p:nvSpPr>
          <p:cNvPr id="1048712" name="Slide Number Placeholder 3"/>
          <p:cNvSpPr>
            <a:spLocks noGrp="1"/>
          </p:cNvSpPr>
          <p:nvPr>
            <p:ph type="sldNum" sz="quarter" idx="10"/>
          </p:nvPr>
        </p:nvSpPr>
        <p:spPr/>
        <p:txBody>
          <a:bodyPr/>
          <a:lstStyle/>
          <a:p>
            <a:fld id="{BB9F0998-34F3-477E-826E-811F99652609}" type="slidenum">
              <a:rPr lang="en-IN" smtClean="0"/>
              <a:t>13</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Slide Image Placeholder 1"/>
          <p:cNvSpPr>
            <a:spLocks noGrp="1" noRot="1" noChangeAspect="1"/>
          </p:cNvSpPr>
          <p:nvPr>
            <p:ph type="sldImg"/>
          </p:nvPr>
        </p:nvSpPr>
        <p:spPr/>
      </p:sp>
      <p:sp>
        <p:nvSpPr>
          <p:cNvPr id="1048600" name="Notes Placeholder 2"/>
          <p:cNvSpPr>
            <a:spLocks noGrp="1"/>
          </p:cNvSpPr>
          <p:nvPr>
            <p:ph type="body" idx="1"/>
          </p:nvPr>
        </p:nvSpPr>
        <p:spPr/>
        <p:txBody>
          <a:bodyPr>
            <a:normAutofit/>
          </a:bodyPr>
          <a:lstStyle/>
          <a:p>
            <a:endParaRPr lang="en-IN" dirty="0"/>
          </a:p>
        </p:txBody>
      </p:sp>
      <p:sp>
        <p:nvSpPr>
          <p:cNvPr id="1048601" name="Slide Number Placeholder 3"/>
          <p:cNvSpPr>
            <a:spLocks noGrp="1"/>
          </p:cNvSpPr>
          <p:nvPr>
            <p:ph type="sldNum" sz="quarter" idx="10"/>
          </p:nvPr>
        </p:nvSpPr>
        <p:spPr/>
        <p:txBody>
          <a:bodyPr/>
          <a:lstStyle/>
          <a:p>
            <a:fld id="{BB9F0998-34F3-477E-826E-811F99652609}" type="slidenum">
              <a:rPr lang="en-IN" smtClean="0"/>
              <a:t>2</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Slide Image Placeholder 1"/>
          <p:cNvSpPr>
            <a:spLocks noGrp="1" noRot="1" noChangeAspect="1"/>
          </p:cNvSpPr>
          <p:nvPr>
            <p:ph type="sldImg"/>
          </p:nvPr>
        </p:nvSpPr>
        <p:spPr/>
      </p:sp>
      <p:sp>
        <p:nvSpPr>
          <p:cNvPr id="1048614" name="Notes Placeholder 2"/>
          <p:cNvSpPr>
            <a:spLocks noGrp="1"/>
          </p:cNvSpPr>
          <p:nvPr>
            <p:ph type="body" idx="1"/>
          </p:nvPr>
        </p:nvSpPr>
        <p:spPr/>
        <p:txBody>
          <a:bodyPr>
            <a:normAutofit/>
          </a:bodyPr>
          <a:lstStyle/>
          <a:p>
            <a:endParaRPr lang="en-IN" dirty="0"/>
          </a:p>
        </p:txBody>
      </p:sp>
      <p:sp>
        <p:nvSpPr>
          <p:cNvPr id="1048615" name="Slide Number Placeholder 3"/>
          <p:cNvSpPr>
            <a:spLocks noGrp="1"/>
          </p:cNvSpPr>
          <p:nvPr>
            <p:ph type="sldNum" sz="quarter" idx="10"/>
          </p:nvPr>
        </p:nvSpPr>
        <p:spPr/>
        <p:txBody>
          <a:bodyPr/>
          <a:lstStyle/>
          <a:p>
            <a:fld id="{BB9F0998-34F3-477E-826E-811F99652609}" type="slidenum">
              <a:rPr lang="en-IN" smtClean="0"/>
              <a:t>3</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Slide Image Placeholder 1"/>
          <p:cNvSpPr>
            <a:spLocks noGrp="1" noRot="1" noChangeAspect="1"/>
          </p:cNvSpPr>
          <p:nvPr>
            <p:ph type="sldImg"/>
          </p:nvPr>
        </p:nvSpPr>
        <p:spPr/>
      </p:sp>
      <p:sp>
        <p:nvSpPr>
          <p:cNvPr id="1048623" name="Notes Placeholder 2"/>
          <p:cNvSpPr>
            <a:spLocks noGrp="1"/>
          </p:cNvSpPr>
          <p:nvPr>
            <p:ph type="body" idx="1"/>
          </p:nvPr>
        </p:nvSpPr>
        <p:spPr/>
        <p:txBody>
          <a:bodyPr>
            <a:normAutofit/>
          </a:bodyPr>
          <a:lstStyle/>
          <a:p>
            <a:endParaRPr lang="en-IN" dirty="0"/>
          </a:p>
        </p:txBody>
      </p:sp>
      <p:sp>
        <p:nvSpPr>
          <p:cNvPr id="1048624" name="Slide Number Placeholder 3"/>
          <p:cNvSpPr>
            <a:spLocks noGrp="1"/>
          </p:cNvSpPr>
          <p:nvPr>
            <p:ph type="sldNum" sz="quarter" idx="10"/>
          </p:nvPr>
        </p:nvSpPr>
        <p:spPr/>
        <p:txBody>
          <a:bodyPr/>
          <a:lstStyle/>
          <a:p>
            <a:fld id="{BB9F0998-34F3-477E-826E-811F99652609}" type="slidenum">
              <a:rPr lang="en-IN" smtClean="0"/>
              <a:t>4</a:t>
            </a:fld>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Slide Image Placeholder 1"/>
          <p:cNvSpPr>
            <a:spLocks noGrp="1" noRot="1" noChangeAspect="1"/>
          </p:cNvSpPr>
          <p:nvPr>
            <p:ph type="sldImg"/>
          </p:nvPr>
        </p:nvSpPr>
        <p:spPr/>
      </p:sp>
      <p:sp>
        <p:nvSpPr>
          <p:cNvPr id="1048632" name="Notes Placeholder 2"/>
          <p:cNvSpPr>
            <a:spLocks noGrp="1"/>
          </p:cNvSpPr>
          <p:nvPr>
            <p:ph type="body" idx="1"/>
          </p:nvPr>
        </p:nvSpPr>
        <p:spPr/>
        <p:txBody>
          <a:bodyPr>
            <a:normAutofit/>
          </a:bodyPr>
          <a:lstStyle/>
          <a:p>
            <a:endParaRPr lang="en-IN" dirty="0"/>
          </a:p>
        </p:txBody>
      </p:sp>
      <p:sp>
        <p:nvSpPr>
          <p:cNvPr id="1048633" name="Slide Number Placeholder 3"/>
          <p:cNvSpPr>
            <a:spLocks noGrp="1"/>
          </p:cNvSpPr>
          <p:nvPr>
            <p:ph type="sldNum" sz="quarter" idx="10"/>
          </p:nvPr>
        </p:nvSpPr>
        <p:spPr/>
        <p:txBody>
          <a:bodyPr/>
          <a:lstStyle/>
          <a:p>
            <a:fld id="{BB9F0998-34F3-477E-826E-811F99652609}" type="slidenum">
              <a:rPr lang="en-IN" smtClean="0"/>
              <a:t>5</a:t>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Slide Image Placeholder 1"/>
          <p:cNvSpPr>
            <a:spLocks noGrp="1" noRot="1" noChangeAspect="1"/>
          </p:cNvSpPr>
          <p:nvPr>
            <p:ph type="sldImg"/>
          </p:nvPr>
        </p:nvSpPr>
        <p:spPr/>
      </p:sp>
      <p:sp>
        <p:nvSpPr>
          <p:cNvPr id="1048643" name="Notes Placeholder 2"/>
          <p:cNvSpPr>
            <a:spLocks noGrp="1"/>
          </p:cNvSpPr>
          <p:nvPr>
            <p:ph type="body" idx="1"/>
          </p:nvPr>
        </p:nvSpPr>
        <p:spPr/>
        <p:txBody>
          <a:bodyPr>
            <a:normAutofit/>
          </a:bodyPr>
          <a:lstStyle/>
          <a:p>
            <a:endParaRPr lang="en-IN" dirty="0"/>
          </a:p>
        </p:txBody>
      </p:sp>
      <p:sp>
        <p:nvSpPr>
          <p:cNvPr id="1048644" name="Slide Number Placeholder 3"/>
          <p:cNvSpPr>
            <a:spLocks noGrp="1"/>
          </p:cNvSpPr>
          <p:nvPr>
            <p:ph type="sldNum" sz="quarter" idx="10"/>
          </p:nvPr>
        </p:nvSpPr>
        <p:spPr/>
        <p:txBody>
          <a:bodyPr/>
          <a:lstStyle/>
          <a:p>
            <a:fld id="{BB9F0998-34F3-477E-826E-811F99652609}" type="slidenum">
              <a:rPr lang="en-IN" smtClean="0"/>
              <a:t>6</a:t>
            </a:fld>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Slide Image Placeholder 1"/>
          <p:cNvSpPr>
            <a:spLocks noGrp="1" noRot="1" noChangeAspect="1"/>
          </p:cNvSpPr>
          <p:nvPr>
            <p:ph type="sldImg"/>
          </p:nvPr>
        </p:nvSpPr>
        <p:spPr/>
      </p:sp>
      <p:sp>
        <p:nvSpPr>
          <p:cNvPr id="1048652" name="Notes Placeholder 2"/>
          <p:cNvSpPr>
            <a:spLocks noGrp="1"/>
          </p:cNvSpPr>
          <p:nvPr>
            <p:ph type="body" idx="1"/>
          </p:nvPr>
        </p:nvSpPr>
        <p:spPr/>
        <p:txBody>
          <a:bodyPr>
            <a:normAutofit/>
          </a:bodyPr>
          <a:lstStyle/>
          <a:p>
            <a:endParaRPr lang="en-IN" dirty="0"/>
          </a:p>
        </p:txBody>
      </p:sp>
      <p:sp>
        <p:nvSpPr>
          <p:cNvPr id="1048653" name="Slide Number Placeholder 3"/>
          <p:cNvSpPr>
            <a:spLocks noGrp="1"/>
          </p:cNvSpPr>
          <p:nvPr>
            <p:ph type="sldNum" sz="quarter" idx="10"/>
          </p:nvPr>
        </p:nvSpPr>
        <p:spPr/>
        <p:txBody>
          <a:bodyPr/>
          <a:lstStyle/>
          <a:p>
            <a:fld id="{BB9F0998-34F3-477E-826E-811F99652609}" type="slidenum">
              <a:rPr lang="en-IN" smtClean="0"/>
              <a:t>7</a:t>
            </a:fld>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Slide Image Placeholder 1"/>
          <p:cNvSpPr>
            <a:spLocks noGrp="1" noRot="1" noChangeAspect="1"/>
          </p:cNvSpPr>
          <p:nvPr>
            <p:ph type="sldImg"/>
          </p:nvPr>
        </p:nvSpPr>
        <p:spPr/>
      </p:sp>
      <p:sp>
        <p:nvSpPr>
          <p:cNvPr id="1048661" name="Notes Placeholder 2"/>
          <p:cNvSpPr>
            <a:spLocks noGrp="1"/>
          </p:cNvSpPr>
          <p:nvPr>
            <p:ph type="body" idx="1"/>
          </p:nvPr>
        </p:nvSpPr>
        <p:spPr/>
        <p:txBody>
          <a:bodyPr>
            <a:normAutofit/>
          </a:bodyPr>
          <a:lstStyle/>
          <a:p>
            <a:endParaRPr lang="en-IN" dirty="0"/>
          </a:p>
        </p:txBody>
      </p:sp>
      <p:sp>
        <p:nvSpPr>
          <p:cNvPr id="1048662" name="Slide Number Placeholder 3"/>
          <p:cNvSpPr>
            <a:spLocks noGrp="1"/>
          </p:cNvSpPr>
          <p:nvPr>
            <p:ph type="sldNum" sz="quarter" idx="10"/>
          </p:nvPr>
        </p:nvSpPr>
        <p:spPr/>
        <p:txBody>
          <a:bodyPr/>
          <a:lstStyle/>
          <a:p>
            <a:fld id="{BB9F0998-34F3-477E-826E-811F99652609}" type="slidenum">
              <a:rPr lang="en-IN" smtClean="0"/>
              <a:t>8</a:t>
            </a:fld>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Slide Image Placeholder 1"/>
          <p:cNvSpPr>
            <a:spLocks noGrp="1" noRot="1" noChangeAspect="1"/>
          </p:cNvSpPr>
          <p:nvPr>
            <p:ph type="sldImg"/>
          </p:nvPr>
        </p:nvSpPr>
        <p:spPr/>
      </p:sp>
      <p:sp>
        <p:nvSpPr>
          <p:cNvPr id="1048669" name="Notes Placeholder 2"/>
          <p:cNvSpPr>
            <a:spLocks noGrp="1"/>
          </p:cNvSpPr>
          <p:nvPr>
            <p:ph type="body" idx="1"/>
          </p:nvPr>
        </p:nvSpPr>
        <p:spPr/>
        <p:txBody>
          <a:bodyPr>
            <a:normAutofit/>
          </a:bodyPr>
          <a:lstStyle/>
          <a:p>
            <a:endParaRPr lang="en-IN" dirty="0"/>
          </a:p>
        </p:txBody>
      </p:sp>
      <p:sp>
        <p:nvSpPr>
          <p:cNvPr id="1048670" name="Slide Number Placeholder 3"/>
          <p:cNvSpPr>
            <a:spLocks noGrp="1"/>
          </p:cNvSpPr>
          <p:nvPr>
            <p:ph type="sldNum" sz="quarter" idx="10"/>
          </p:nvPr>
        </p:nvSpPr>
        <p:spPr/>
        <p:txBody>
          <a:bodyPr/>
          <a:lstStyle/>
          <a:p>
            <a:fld id="{BB9F0998-34F3-477E-826E-811F99652609}" type="slidenum">
              <a:rPr lang="en-IN" smtClean="0"/>
              <a:t>9</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13"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1048714"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1048715" name="Date Placeholder 3"/>
          <p:cNvSpPr>
            <a:spLocks noGrp="1"/>
          </p:cNvSpPr>
          <p:nvPr>
            <p:ph type="dt" sz="half" idx="10"/>
          </p:nvPr>
        </p:nvSpPr>
        <p:spPr/>
        <p:txBody>
          <a:bodyPr/>
          <a:lstStyle/>
          <a:p>
            <a:fld id="{E8CF27D2-9BE1-42E8-8A85-D2809EAA455F}" type="datetime1">
              <a:rPr lang="en-US" smtClean="0"/>
              <a:t>10/9/2021</a:t>
            </a:fld>
            <a:endParaRPr lang="en-IN" dirty="0"/>
          </a:p>
        </p:txBody>
      </p:sp>
      <p:sp>
        <p:nvSpPr>
          <p:cNvPr id="1048716" name="Footer Placeholder 4"/>
          <p:cNvSpPr>
            <a:spLocks noGrp="1"/>
          </p:cNvSpPr>
          <p:nvPr>
            <p:ph type="ftr" sz="quarter" idx="11"/>
          </p:nvPr>
        </p:nvSpPr>
        <p:spPr/>
        <p:txBody>
          <a:bodyPr/>
          <a:lstStyle/>
          <a:p>
            <a:r>
              <a:rPr lang="en-US" dirty="0"/>
              <a:t>Department of Computer Science &amp; Engineering</a:t>
            </a:r>
            <a:endParaRPr lang="en-IN" dirty="0"/>
          </a:p>
        </p:txBody>
      </p:sp>
      <p:sp>
        <p:nvSpPr>
          <p:cNvPr id="1048717" name="Slide Number Placeholder 5"/>
          <p:cNvSpPr>
            <a:spLocks noGrp="1"/>
          </p:cNvSpPr>
          <p:nvPr>
            <p:ph type="sldNum" sz="quarter" idx="12"/>
          </p:nvPr>
        </p:nvSpPr>
        <p:spPr/>
        <p:txBody>
          <a:bodyPr/>
          <a:lstStyle/>
          <a:p>
            <a:fld id="{43639954-FBA3-4940-A796-04B4D69CDF21}"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3" name="Title 1"/>
          <p:cNvSpPr>
            <a:spLocks noGrp="1"/>
          </p:cNvSpPr>
          <p:nvPr>
            <p:ph type="title"/>
          </p:nvPr>
        </p:nvSpPr>
        <p:spPr/>
        <p:txBody>
          <a:bodyPr/>
          <a:lstStyle/>
          <a:p>
            <a:r>
              <a:rPr lang="en-US"/>
              <a:t>Click to edit Master title style</a:t>
            </a:r>
            <a:endParaRPr lang="en-IN"/>
          </a:p>
        </p:txBody>
      </p:sp>
      <p:sp>
        <p:nvSpPr>
          <p:cNvPr id="104873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5" name="Date Placeholder 3"/>
          <p:cNvSpPr>
            <a:spLocks noGrp="1"/>
          </p:cNvSpPr>
          <p:nvPr>
            <p:ph type="dt" sz="half" idx="10"/>
          </p:nvPr>
        </p:nvSpPr>
        <p:spPr/>
        <p:txBody>
          <a:bodyPr/>
          <a:lstStyle/>
          <a:p>
            <a:fld id="{F8685B1F-A550-4B03-BA3A-F9C82A345569}" type="datetime1">
              <a:rPr lang="en-US" smtClean="0"/>
              <a:t>10/9/2021</a:t>
            </a:fld>
            <a:endParaRPr lang="en-IN" dirty="0"/>
          </a:p>
        </p:txBody>
      </p:sp>
      <p:sp>
        <p:nvSpPr>
          <p:cNvPr id="1048736" name="Footer Placeholder 4"/>
          <p:cNvSpPr>
            <a:spLocks noGrp="1"/>
          </p:cNvSpPr>
          <p:nvPr>
            <p:ph type="ftr" sz="quarter" idx="11"/>
          </p:nvPr>
        </p:nvSpPr>
        <p:spPr/>
        <p:txBody>
          <a:bodyPr/>
          <a:lstStyle/>
          <a:p>
            <a:r>
              <a:rPr lang="en-US" dirty="0"/>
              <a:t>Department of Computer Science &amp; Engineering</a:t>
            </a:r>
            <a:endParaRPr lang="en-IN" dirty="0"/>
          </a:p>
        </p:txBody>
      </p:sp>
      <p:sp>
        <p:nvSpPr>
          <p:cNvPr id="1048737" name="Slide Number Placeholder 5"/>
          <p:cNvSpPr>
            <a:spLocks noGrp="1"/>
          </p:cNvSpPr>
          <p:nvPr>
            <p:ph type="sldNum" sz="quarter" idx="12"/>
          </p:nvPr>
        </p:nvSpPr>
        <p:spPr/>
        <p:txBody>
          <a:bodyPr/>
          <a:lstStyle/>
          <a:p>
            <a:fld id="{43639954-FBA3-4940-A796-04B4D69CDF21}"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2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104872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4" name="Date Placeholder 3"/>
          <p:cNvSpPr>
            <a:spLocks noGrp="1"/>
          </p:cNvSpPr>
          <p:nvPr>
            <p:ph type="dt" sz="half" idx="10"/>
          </p:nvPr>
        </p:nvSpPr>
        <p:spPr/>
        <p:txBody>
          <a:bodyPr/>
          <a:lstStyle/>
          <a:p>
            <a:fld id="{1F975552-133C-4EB1-8CD5-74C6E90B5D36}" type="datetime1">
              <a:rPr lang="en-US" smtClean="0"/>
              <a:t>10/9/2021</a:t>
            </a:fld>
            <a:endParaRPr lang="en-IN" dirty="0"/>
          </a:p>
        </p:txBody>
      </p:sp>
      <p:sp>
        <p:nvSpPr>
          <p:cNvPr id="1048725" name="Footer Placeholder 4"/>
          <p:cNvSpPr>
            <a:spLocks noGrp="1"/>
          </p:cNvSpPr>
          <p:nvPr>
            <p:ph type="ftr" sz="quarter" idx="11"/>
          </p:nvPr>
        </p:nvSpPr>
        <p:spPr/>
        <p:txBody>
          <a:bodyPr/>
          <a:lstStyle/>
          <a:p>
            <a:r>
              <a:rPr lang="en-US" dirty="0"/>
              <a:t>Department of Computer Science &amp; Engineering</a:t>
            </a:r>
            <a:endParaRPr lang="en-IN" dirty="0"/>
          </a:p>
        </p:txBody>
      </p:sp>
      <p:sp>
        <p:nvSpPr>
          <p:cNvPr id="1048726" name="Slide Number Placeholder 5"/>
          <p:cNvSpPr>
            <a:spLocks noGrp="1"/>
          </p:cNvSpPr>
          <p:nvPr>
            <p:ph type="sldNum" sz="quarter" idx="12"/>
          </p:nvPr>
        </p:nvSpPr>
        <p:spPr/>
        <p:txBody>
          <a:bodyPr/>
          <a:lstStyle/>
          <a:p>
            <a:fld id="{43639954-FBA3-4940-A796-04B4D69CDF21}"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a:t>Click to edit Master title style</a:t>
            </a:r>
            <a:endParaRPr lang="en-IN"/>
          </a:p>
        </p:txBody>
      </p:sp>
      <p:sp>
        <p:nvSpPr>
          <p:cNvPr id="104860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04" name="Date Placeholder 3"/>
          <p:cNvSpPr>
            <a:spLocks noGrp="1"/>
          </p:cNvSpPr>
          <p:nvPr>
            <p:ph type="dt" sz="half" idx="10"/>
          </p:nvPr>
        </p:nvSpPr>
        <p:spPr/>
        <p:txBody>
          <a:bodyPr/>
          <a:lstStyle/>
          <a:p>
            <a:fld id="{CCC66142-3099-471F-94E1-5C5A9A67D04D}" type="datetime1">
              <a:rPr lang="en-US" smtClean="0"/>
              <a:t>10/9/2021</a:t>
            </a:fld>
            <a:endParaRPr lang="en-IN" dirty="0"/>
          </a:p>
        </p:txBody>
      </p:sp>
      <p:sp>
        <p:nvSpPr>
          <p:cNvPr id="1048605" name="Footer Placeholder 4"/>
          <p:cNvSpPr>
            <a:spLocks noGrp="1"/>
          </p:cNvSpPr>
          <p:nvPr>
            <p:ph type="ftr" sz="quarter" idx="11"/>
          </p:nvPr>
        </p:nvSpPr>
        <p:spPr/>
        <p:txBody>
          <a:bodyPr/>
          <a:lstStyle/>
          <a:p>
            <a:r>
              <a:rPr lang="en-US" dirty="0"/>
              <a:t>Department of Computer Science &amp; Engineering</a:t>
            </a:r>
            <a:endParaRPr lang="en-IN" dirty="0"/>
          </a:p>
        </p:txBody>
      </p:sp>
      <p:sp>
        <p:nvSpPr>
          <p:cNvPr id="1048606" name="Slide Number Placeholder 5"/>
          <p:cNvSpPr>
            <a:spLocks noGrp="1"/>
          </p:cNvSpPr>
          <p:nvPr>
            <p:ph type="sldNum" sz="quarter" idx="12"/>
          </p:nvPr>
        </p:nvSpPr>
        <p:spPr/>
        <p:txBody>
          <a:bodyPr/>
          <a:lstStyle/>
          <a:p>
            <a:fld id="{43639954-FBA3-4940-A796-04B4D69CDF21}"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38"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1048739"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40" name="Date Placeholder 3"/>
          <p:cNvSpPr>
            <a:spLocks noGrp="1"/>
          </p:cNvSpPr>
          <p:nvPr>
            <p:ph type="dt" sz="half" idx="10"/>
          </p:nvPr>
        </p:nvSpPr>
        <p:spPr/>
        <p:txBody>
          <a:bodyPr/>
          <a:lstStyle/>
          <a:p>
            <a:fld id="{4B025D6D-FB37-4D6D-9411-F0D455B86E25}" type="datetime1">
              <a:rPr lang="en-US" smtClean="0"/>
              <a:t>10/9/2021</a:t>
            </a:fld>
            <a:endParaRPr lang="en-IN" dirty="0"/>
          </a:p>
        </p:txBody>
      </p:sp>
      <p:sp>
        <p:nvSpPr>
          <p:cNvPr id="1048741" name="Footer Placeholder 4"/>
          <p:cNvSpPr>
            <a:spLocks noGrp="1"/>
          </p:cNvSpPr>
          <p:nvPr>
            <p:ph type="ftr" sz="quarter" idx="11"/>
          </p:nvPr>
        </p:nvSpPr>
        <p:spPr/>
        <p:txBody>
          <a:bodyPr/>
          <a:lstStyle/>
          <a:p>
            <a:r>
              <a:rPr lang="en-US" dirty="0"/>
              <a:t>Department of Computer Science &amp; Engineering</a:t>
            </a:r>
            <a:endParaRPr lang="en-IN" dirty="0"/>
          </a:p>
        </p:txBody>
      </p:sp>
      <p:sp>
        <p:nvSpPr>
          <p:cNvPr id="1048742" name="Slide Number Placeholder 5"/>
          <p:cNvSpPr>
            <a:spLocks noGrp="1"/>
          </p:cNvSpPr>
          <p:nvPr>
            <p:ph type="sldNum" sz="quarter" idx="12"/>
          </p:nvPr>
        </p:nvSpPr>
        <p:spPr/>
        <p:txBody>
          <a:bodyPr/>
          <a:lstStyle/>
          <a:p>
            <a:fld id="{43639954-FBA3-4940-A796-04B4D69CDF21}"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43" name="Title 1"/>
          <p:cNvSpPr>
            <a:spLocks noGrp="1"/>
          </p:cNvSpPr>
          <p:nvPr>
            <p:ph type="title"/>
          </p:nvPr>
        </p:nvSpPr>
        <p:spPr/>
        <p:txBody>
          <a:bodyPr/>
          <a:lstStyle/>
          <a:p>
            <a:r>
              <a:rPr lang="en-US"/>
              <a:t>Click to edit Master title style</a:t>
            </a:r>
            <a:endParaRPr lang="en-IN"/>
          </a:p>
        </p:txBody>
      </p:sp>
      <p:sp>
        <p:nvSpPr>
          <p:cNvPr id="104874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6" name="Date Placeholder 4"/>
          <p:cNvSpPr>
            <a:spLocks noGrp="1"/>
          </p:cNvSpPr>
          <p:nvPr>
            <p:ph type="dt" sz="half" idx="10"/>
          </p:nvPr>
        </p:nvSpPr>
        <p:spPr/>
        <p:txBody>
          <a:bodyPr/>
          <a:lstStyle/>
          <a:p>
            <a:fld id="{C3DB6248-6261-4C6B-9163-C0EF5F54FDB7}" type="datetime1">
              <a:rPr lang="en-US" smtClean="0"/>
              <a:t>10/9/2021</a:t>
            </a:fld>
            <a:endParaRPr lang="en-IN" dirty="0"/>
          </a:p>
        </p:txBody>
      </p:sp>
      <p:sp>
        <p:nvSpPr>
          <p:cNvPr id="1048747" name="Footer Placeholder 5"/>
          <p:cNvSpPr>
            <a:spLocks noGrp="1"/>
          </p:cNvSpPr>
          <p:nvPr>
            <p:ph type="ftr" sz="quarter" idx="11"/>
          </p:nvPr>
        </p:nvSpPr>
        <p:spPr/>
        <p:txBody>
          <a:bodyPr/>
          <a:lstStyle/>
          <a:p>
            <a:r>
              <a:rPr lang="en-US" dirty="0"/>
              <a:t>Department of Computer Science &amp; Engineering</a:t>
            </a:r>
            <a:endParaRPr lang="en-IN" dirty="0"/>
          </a:p>
        </p:txBody>
      </p:sp>
      <p:sp>
        <p:nvSpPr>
          <p:cNvPr id="1048748" name="Slide Number Placeholder 6"/>
          <p:cNvSpPr>
            <a:spLocks noGrp="1"/>
          </p:cNvSpPr>
          <p:nvPr>
            <p:ph type="sldNum" sz="quarter" idx="12"/>
          </p:nvPr>
        </p:nvSpPr>
        <p:spPr/>
        <p:txBody>
          <a:bodyPr/>
          <a:lstStyle/>
          <a:p>
            <a:fld id="{43639954-FBA3-4940-A796-04B4D69CDF21}"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9" name="Title 1"/>
          <p:cNvSpPr>
            <a:spLocks noGrp="1"/>
          </p:cNvSpPr>
          <p:nvPr>
            <p:ph type="title"/>
          </p:nvPr>
        </p:nvSpPr>
        <p:spPr/>
        <p:txBody>
          <a:bodyPr/>
          <a:lstStyle/>
          <a:p>
            <a:r>
              <a:rPr lang="en-US"/>
              <a:t>Click to edit Master title style</a:t>
            </a:r>
            <a:endParaRPr lang="en-IN"/>
          </a:p>
        </p:txBody>
      </p:sp>
      <p:sp>
        <p:nvSpPr>
          <p:cNvPr id="1048750"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2"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4" name="Date Placeholder 6"/>
          <p:cNvSpPr>
            <a:spLocks noGrp="1"/>
          </p:cNvSpPr>
          <p:nvPr>
            <p:ph type="dt" sz="half" idx="10"/>
          </p:nvPr>
        </p:nvSpPr>
        <p:spPr/>
        <p:txBody>
          <a:bodyPr/>
          <a:lstStyle/>
          <a:p>
            <a:fld id="{3686BF95-81D3-48CC-8DAB-4856D5FD4C01}" type="datetime1">
              <a:rPr lang="en-US" smtClean="0"/>
              <a:t>10/9/2021</a:t>
            </a:fld>
            <a:endParaRPr lang="en-IN" dirty="0"/>
          </a:p>
        </p:txBody>
      </p:sp>
      <p:sp>
        <p:nvSpPr>
          <p:cNvPr id="1048755" name="Footer Placeholder 7"/>
          <p:cNvSpPr>
            <a:spLocks noGrp="1"/>
          </p:cNvSpPr>
          <p:nvPr>
            <p:ph type="ftr" sz="quarter" idx="11"/>
          </p:nvPr>
        </p:nvSpPr>
        <p:spPr/>
        <p:txBody>
          <a:bodyPr/>
          <a:lstStyle/>
          <a:p>
            <a:r>
              <a:rPr lang="en-US" dirty="0"/>
              <a:t>Department of Computer Science &amp; Engineering</a:t>
            </a:r>
            <a:endParaRPr lang="en-IN" dirty="0"/>
          </a:p>
        </p:txBody>
      </p:sp>
      <p:sp>
        <p:nvSpPr>
          <p:cNvPr id="1048756" name="Slide Number Placeholder 8"/>
          <p:cNvSpPr>
            <a:spLocks noGrp="1"/>
          </p:cNvSpPr>
          <p:nvPr>
            <p:ph type="sldNum" sz="quarter" idx="12"/>
          </p:nvPr>
        </p:nvSpPr>
        <p:spPr/>
        <p:txBody>
          <a:bodyPr/>
          <a:lstStyle/>
          <a:p>
            <a:fld id="{43639954-FBA3-4940-A796-04B4D69CDF21}"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18" name="Title 1"/>
          <p:cNvSpPr>
            <a:spLocks noGrp="1"/>
          </p:cNvSpPr>
          <p:nvPr>
            <p:ph type="title"/>
          </p:nvPr>
        </p:nvSpPr>
        <p:spPr/>
        <p:txBody>
          <a:bodyPr/>
          <a:lstStyle/>
          <a:p>
            <a:r>
              <a:rPr lang="en-US"/>
              <a:t>Click to edit Master title style</a:t>
            </a:r>
            <a:endParaRPr lang="en-IN"/>
          </a:p>
        </p:txBody>
      </p:sp>
      <p:sp>
        <p:nvSpPr>
          <p:cNvPr id="1048719" name="Date Placeholder 2"/>
          <p:cNvSpPr>
            <a:spLocks noGrp="1"/>
          </p:cNvSpPr>
          <p:nvPr>
            <p:ph type="dt" sz="half" idx="10"/>
          </p:nvPr>
        </p:nvSpPr>
        <p:spPr/>
        <p:txBody>
          <a:bodyPr/>
          <a:lstStyle/>
          <a:p>
            <a:fld id="{F143EECA-1D1D-4FD1-B757-CF4696D16FEA}" type="datetime1">
              <a:rPr lang="en-US" smtClean="0"/>
              <a:t>10/9/2021</a:t>
            </a:fld>
            <a:endParaRPr lang="en-IN" dirty="0"/>
          </a:p>
        </p:txBody>
      </p:sp>
      <p:sp>
        <p:nvSpPr>
          <p:cNvPr id="1048720" name="Footer Placeholder 3"/>
          <p:cNvSpPr>
            <a:spLocks noGrp="1"/>
          </p:cNvSpPr>
          <p:nvPr>
            <p:ph type="ftr" sz="quarter" idx="11"/>
          </p:nvPr>
        </p:nvSpPr>
        <p:spPr/>
        <p:txBody>
          <a:bodyPr/>
          <a:lstStyle/>
          <a:p>
            <a:r>
              <a:rPr lang="en-US" dirty="0"/>
              <a:t>Department of Computer Science &amp; Engineering</a:t>
            </a:r>
            <a:endParaRPr lang="en-IN" dirty="0"/>
          </a:p>
        </p:txBody>
      </p:sp>
      <p:sp>
        <p:nvSpPr>
          <p:cNvPr id="1048721" name="Slide Number Placeholder 4"/>
          <p:cNvSpPr>
            <a:spLocks noGrp="1"/>
          </p:cNvSpPr>
          <p:nvPr>
            <p:ph type="sldNum" sz="quarter" idx="12"/>
          </p:nvPr>
        </p:nvSpPr>
        <p:spPr/>
        <p:txBody>
          <a:bodyPr/>
          <a:lstStyle/>
          <a:p>
            <a:fld id="{43639954-FBA3-4940-A796-04B4D69CDF21}"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699A26E3-4003-412E-9564-A4D35236C3FE}" type="datetime1">
              <a:rPr lang="en-US" smtClean="0"/>
              <a:t>10/9/2021</a:t>
            </a:fld>
            <a:endParaRPr lang="en-IN" dirty="0"/>
          </a:p>
        </p:txBody>
      </p:sp>
      <p:sp>
        <p:nvSpPr>
          <p:cNvPr id="1048582" name="Footer Placeholder 2"/>
          <p:cNvSpPr>
            <a:spLocks noGrp="1"/>
          </p:cNvSpPr>
          <p:nvPr>
            <p:ph type="ftr" sz="quarter" idx="11"/>
          </p:nvPr>
        </p:nvSpPr>
        <p:spPr/>
        <p:txBody>
          <a:bodyPr/>
          <a:lstStyle/>
          <a:p>
            <a:r>
              <a:rPr lang="en-US" dirty="0"/>
              <a:t>Department of Computer Science &amp; Engineering</a:t>
            </a:r>
            <a:endParaRPr lang="en-IN" dirty="0"/>
          </a:p>
        </p:txBody>
      </p:sp>
      <p:sp>
        <p:nvSpPr>
          <p:cNvPr id="1048583" name="Slide Number Placeholder 3"/>
          <p:cNvSpPr>
            <a:spLocks noGrp="1"/>
          </p:cNvSpPr>
          <p:nvPr>
            <p:ph type="sldNum" sz="quarter" idx="12"/>
          </p:nvPr>
        </p:nvSpPr>
        <p:spPr/>
        <p:txBody>
          <a:bodyPr/>
          <a:lstStyle/>
          <a:p>
            <a:fld id="{43639954-FBA3-4940-A796-04B4D69CDF21}"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57"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104875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9"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0" name="Date Placeholder 4"/>
          <p:cNvSpPr>
            <a:spLocks noGrp="1"/>
          </p:cNvSpPr>
          <p:nvPr>
            <p:ph type="dt" sz="half" idx="10"/>
          </p:nvPr>
        </p:nvSpPr>
        <p:spPr/>
        <p:txBody>
          <a:bodyPr/>
          <a:lstStyle/>
          <a:p>
            <a:fld id="{FE6442AC-F8F0-4965-976B-4645AA9FF48E}" type="datetime1">
              <a:rPr lang="en-US" smtClean="0"/>
              <a:t>10/9/2021</a:t>
            </a:fld>
            <a:endParaRPr lang="en-IN" dirty="0"/>
          </a:p>
        </p:txBody>
      </p:sp>
      <p:sp>
        <p:nvSpPr>
          <p:cNvPr id="1048761" name="Footer Placeholder 5"/>
          <p:cNvSpPr>
            <a:spLocks noGrp="1"/>
          </p:cNvSpPr>
          <p:nvPr>
            <p:ph type="ftr" sz="quarter" idx="11"/>
          </p:nvPr>
        </p:nvSpPr>
        <p:spPr/>
        <p:txBody>
          <a:bodyPr/>
          <a:lstStyle/>
          <a:p>
            <a:r>
              <a:rPr lang="en-US" dirty="0"/>
              <a:t>Department of Computer Science &amp; Engineering</a:t>
            </a:r>
            <a:endParaRPr lang="en-IN" dirty="0"/>
          </a:p>
        </p:txBody>
      </p:sp>
      <p:sp>
        <p:nvSpPr>
          <p:cNvPr id="1048762" name="Slide Number Placeholder 6"/>
          <p:cNvSpPr>
            <a:spLocks noGrp="1"/>
          </p:cNvSpPr>
          <p:nvPr>
            <p:ph type="sldNum" sz="quarter" idx="12"/>
          </p:nvPr>
        </p:nvSpPr>
        <p:spPr/>
        <p:txBody>
          <a:bodyPr/>
          <a:lstStyle/>
          <a:p>
            <a:fld id="{43639954-FBA3-4940-A796-04B4D69CDF21}"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7"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1048728"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1048729"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0" name="Date Placeholder 4"/>
          <p:cNvSpPr>
            <a:spLocks noGrp="1"/>
          </p:cNvSpPr>
          <p:nvPr>
            <p:ph type="dt" sz="half" idx="10"/>
          </p:nvPr>
        </p:nvSpPr>
        <p:spPr/>
        <p:txBody>
          <a:bodyPr/>
          <a:lstStyle/>
          <a:p>
            <a:fld id="{0B259742-4A5F-4810-9C73-3BB0945C7F66}" type="datetime1">
              <a:rPr lang="en-US" smtClean="0"/>
              <a:t>10/9/2021</a:t>
            </a:fld>
            <a:endParaRPr lang="en-IN" dirty="0"/>
          </a:p>
        </p:txBody>
      </p:sp>
      <p:sp>
        <p:nvSpPr>
          <p:cNvPr id="1048731" name="Footer Placeholder 5"/>
          <p:cNvSpPr>
            <a:spLocks noGrp="1"/>
          </p:cNvSpPr>
          <p:nvPr>
            <p:ph type="ftr" sz="quarter" idx="11"/>
          </p:nvPr>
        </p:nvSpPr>
        <p:spPr/>
        <p:txBody>
          <a:bodyPr/>
          <a:lstStyle/>
          <a:p>
            <a:r>
              <a:rPr lang="en-US" dirty="0"/>
              <a:t>Department of Computer Science &amp; Engineering</a:t>
            </a:r>
            <a:endParaRPr lang="en-IN" dirty="0"/>
          </a:p>
        </p:txBody>
      </p:sp>
      <p:sp>
        <p:nvSpPr>
          <p:cNvPr id="1048732" name="Slide Number Placeholder 6"/>
          <p:cNvSpPr>
            <a:spLocks noGrp="1"/>
          </p:cNvSpPr>
          <p:nvPr>
            <p:ph type="sldNum" sz="quarter" idx="12"/>
          </p:nvPr>
        </p:nvSpPr>
        <p:spPr/>
        <p:txBody>
          <a:bodyPr/>
          <a:lstStyle/>
          <a:p>
            <a:fld id="{43639954-FBA3-4940-A796-04B4D69CDF21}"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373C4-EA9D-48F4-8C2D-7254E9A38FEE}" type="datetime1">
              <a:rPr lang="en-US" smtClean="0"/>
              <a:t>10/9/2021</a:t>
            </a:fld>
            <a:endParaRPr lang="en-IN" dirty="0"/>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Department of Computer Science &amp; Engineering</a:t>
            </a:r>
            <a:endParaRPr lang="en-IN" dirty="0"/>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39954-FBA3-4940-A796-04B4D69CDF21}"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Rectangle 3"/>
          <p:cNvSpPr/>
          <p:nvPr/>
        </p:nvSpPr>
        <p:spPr>
          <a:xfrm>
            <a:off x="528971" y="404664"/>
            <a:ext cx="8585476" cy="2377440"/>
          </a:xfrm>
          <a:prstGeom prst="rect">
            <a:avLst/>
          </a:prstGeom>
        </p:spPr>
        <p:txBody>
          <a:bodyPr wrap="square">
            <a:spAutoFit/>
          </a:bodyPr>
          <a:lstStyle/>
          <a:p>
            <a:pPr algn="ctr"/>
            <a:r>
              <a:rPr lang="en-IN" sz="2000" b="1" dirty="0">
                <a:latin typeface="Google Sans" panose="020B0503030502040204" pitchFamily="34" charset="0"/>
                <a:cs typeface="Times New Roman" pitchFamily="18" charset="0"/>
              </a:rPr>
              <a:t>    Department of Information Technology</a:t>
            </a:r>
            <a:br>
              <a:rPr lang="en-IN" sz="2000" b="1" dirty="0">
                <a:latin typeface="Google Sans" panose="020B0503030502040204" pitchFamily="34" charset="0"/>
                <a:cs typeface="Times New Roman" pitchFamily="18" charset="0"/>
              </a:rPr>
            </a:br>
            <a:r>
              <a:rPr lang="en-IN" sz="2000" b="1" dirty="0">
                <a:latin typeface="Google Sans" panose="020B0503030502040204" pitchFamily="34" charset="0"/>
                <a:cs typeface="Times New Roman" pitchFamily="18" charset="0"/>
              </a:rPr>
              <a:t>           </a:t>
            </a:r>
            <a:r>
              <a:rPr lang="en-IN" sz="2000" dirty="0">
                <a:latin typeface="Google Sans" panose="020B0503030502040204" pitchFamily="34" charset="0"/>
                <a:cs typeface="Times New Roman" pitchFamily="18" charset="0"/>
              </a:rPr>
              <a:t>VIGNAN’S INSTITUTE OF INFORMATION TECHNOLOGY</a:t>
            </a:r>
            <a:br>
              <a:rPr lang="en-IN" sz="2000" b="1" dirty="0">
                <a:latin typeface="Google Sans" panose="020B0503030502040204" pitchFamily="34" charset="0"/>
                <a:cs typeface="Times New Roman" pitchFamily="18" charset="0"/>
              </a:rPr>
            </a:br>
            <a:br>
              <a:rPr lang="en-IN" sz="2000" b="1" dirty="0">
                <a:latin typeface="Google Sans" panose="020B0503030502040204" pitchFamily="34" charset="0"/>
                <a:cs typeface="Times New Roman" pitchFamily="18" charset="0"/>
              </a:rPr>
            </a:br>
            <a:r>
              <a:rPr lang="en-IN" sz="2000" dirty="0">
                <a:latin typeface="Google Sans" panose="020B0503030502040204" pitchFamily="34" charset="0"/>
                <a:cs typeface="Times New Roman" pitchFamily="18" charset="0"/>
              </a:rPr>
              <a:t>Project Review </a:t>
            </a:r>
            <a:br>
              <a:rPr lang="en-IN" sz="2000" b="1" dirty="0">
                <a:latin typeface="Google Sans" panose="020B0503030502040204" pitchFamily="34" charset="0"/>
                <a:cs typeface="Times New Roman" pitchFamily="18" charset="0"/>
              </a:rPr>
            </a:br>
            <a:r>
              <a:rPr lang="en-IN" sz="2000" dirty="0">
                <a:latin typeface="Google Sans" panose="020B0503030502040204" pitchFamily="34" charset="0"/>
                <a:cs typeface="Times New Roman" pitchFamily="18" charset="0"/>
              </a:rPr>
              <a:t>on</a:t>
            </a:r>
          </a:p>
          <a:p>
            <a:pPr algn="ctr"/>
            <a:r>
              <a:rPr lang="en-IN" sz="2000" b="1" dirty="0">
                <a:latin typeface="Google Sans" panose="020B0503030502040204" pitchFamily="34" charset="0"/>
                <a:cs typeface="Times New Roman" pitchFamily="18" charset="0"/>
              </a:rPr>
              <a:t>Keylogger Application</a:t>
            </a:r>
          </a:p>
        </p:txBody>
      </p:sp>
      <p:pic>
        <p:nvPicPr>
          <p:cNvPr id="2097152" name="Picture 4" descr="logo.png"/>
          <p:cNvPicPr>
            <a:picLocks noChangeAspect="1"/>
          </p:cNvPicPr>
          <p:nvPr/>
        </p:nvPicPr>
        <p:blipFill>
          <a:blip r:embed="rId3" cstate="print"/>
          <a:stretch>
            <a:fillRect/>
          </a:stretch>
        </p:blipFill>
        <p:spPr>
          <a:xfrm>
            <a:off x="418721" y="285728"/>
            <a:ext cx="928695" cy="857256"/>
          </a:xfrm>
          <a:prstGeom prst="rect">
            <a:avLst/>
          </a:prstGeom>
        </p:spPr>
      </p:pic>
      <p:sp>
        <p:nvSpPr>
          <p:cNvPr id="1048585" name="Rectangle 5"/>
          <p:cNvSpPr/>
          <p:nvPr/>
        </p:nvSpPr>
        <p:spPr>
          <a:xfrm>
            <a:off x="100208" y="4014936"/>
            <a:ext cx="4572000" cy="2085340"/>
          </a:xfrm>
          <a:prstGeom prst="rect">
            <a:avLst/>
          </a:prstGeom>
        </p:spPr>
        <p:txBody>
          <a:bodyPr>
            <a:spAutoFit/>
          </a:bodyPr>
          <a:lstStyle/>
          <a:p>
            <a:pPr algn="ctr"/>
            <a:r>
              <a:rPr lang="en-US" sz="2000" dirty="0">
                <a:latin typeface="Google Sans" panose="020B0503030502040204" pitchFamily="34" charset="0"/>
                <a:cs typeface="Times New Roman" pitchFamily="18" charset="0"/>
              </a:rPr>
              <a:t>Under The Esteemed Guidance of</a:t>
            </a:r>
          </a:p>
          <a:p>
            <a:pPr algn="ctr"/>
            <a:r>
              <a:rPr lang="en-IN" sz="2000" baseline="-25000" dirty="0">
                <a:latin typeface="Google Sans" panose="020B0503030502040204" pitchFamily="34" charset="0"/>
                <a:cs typeface="Times New Roman" pitchFamily="18" charset="0"/>
              </a:rPr>
              <a:t> </a:t>
            </a:r>
            <a:r>
              <a:rPr lang="en-US" sz="2000" dirty="0">
                <a:latin typeface="Google Sans" panose="020B0503030502040204" pitchFamily="34" charset="0"/>
                <a:cs typeface="Times New Roman" pitchFamily="18" charset="0"/>
              </a:rPr>
              <a:t>Dr. Koduganti Venkata Rao,</a:t>
            </a:r>
          </a:p>
          <a:p>
            <a:pPr algn="ctr"/>
            <a:r>
              <a:rPr lang="en-US" sz="2000" dirty="0">
                <a:latin typeface="Google Sans" panose="020B0503030502040204" pitchFamily="34" charset="0"/>
                <a:cs typeface="Times New Roman" pitchFamily="18" charset="0"/>
              </a:rPr>
              <a:t>Professor</a:t>
            </a:r>
          </a:p>
          <a:p>
            <a:pPr algn="ctr"/>
            <a:r>
              <a:rPr lang="en-US" sz="2000" dirty="0">
                <a:latin typeface="Google Sans" panose="020B0503030502040204" pitchFamily="34" charset="0"/>
                <a:cs typeface="Times New Roman" pitchFamily="18" charset="0"/>
              </a:rPr>
              <a:t>IT Department</a:t>
            </a:r>
          </a:p>
          <a:p>
            <a:pPr algn="ctr"/>
            <a:endParaRPr lang="en-IN" sz="2000" dirty="0">
              <a:solidFill>
                <a:schemeClr val="tx1">
                  <a:lumMod val="95000"/>
                  <a:lumOff val="5000"/>
                </a:schemeClr>
              </a:solidFill>
              <a:latin typeface="Google Sans" panose="020B0503030502040204" pitchFamily="34" charset="0"/>
              <a:cs typeface="Times New Roman" pitchFamily="18" charset="0"/>
            </a:endParaRPr>
          </a:p>
        </p:txBody>
      </p:sp>
      <p:sp>
        <p:nvSpPr>
          <p:cNvPr id="1048586" name="Rectangle 6"/>
          <p:cNvSpPr/>
          <p:nvPr/>
        </p:nvSpPr>
        <p:spPr>
          <a:xfrm>
            <a:off x="4648200" y="3861048"/>
            <a:ext cx="4343400" cy="2377440"/>
          </a:xfrm>
          <a:prstGeom prst="rect">
            <a:avLst/>
          </a:prstGeom>
        </p:spPr>
        <p:txBody>
          <a:bodyPr wrap="square">
            <a:spAutoFit/>
          </a:bodyPr>
          <a:lstStyle/>
          <a:p>
            <a:pPr algn="r"/>
            <a:r>
              <a:rPr lang="en-IN" sz="2000" b="1" dirty="0">
                <a:solidFill>
                  <a:schemeClr val="tx1">
                    <a:lumMod val="95000"/>
                    <a:lumOff val="5000"/>
                  </a:schemeClr>
                </a:solidFill>
                <a:latin typeface="Google Sans" panose="020B0503030502040204" pitchFamily="34" charset="0"/>
                <a:cs typeface="Times New Roman" pitchFamily="18" charset="0"/>
              </a:rPr>
              <a:t>Presented By </a:t>
            </a:r>
          </a:p>
          <a:p>
            <a:pPr algn="r"/>
            <a:r>
              <a:rPr lang="en-IN" sz="2000" dirty="0">
                <a:solidFill>
                  <a:schemeClr val="tx1">
                    <a:lumMod val="95000"/>
                    <a:lumOff val="5000"/>
                  </a:schemeClr>
                </a:solidFill>
                <a:latin typeface="Google Sans" panose="020B0503030502040204" pitchFamily="34" charset="0"/>
                <a:cs typeface="Times New Roman" pitchFamily="18" charset="0"/>
              </a:rPr>
              <a:t>Batch No: 15</a:t>
            </a:r>
          </a:p>
          <a:p>
            <a:pPr algn="r"/>
            <a:r>
              <a:rPr lang="en-IN" sz="2000" dirty="0" err="1">
                <a:solidFill>
                  <a:schemeClr val="tx1">
                    <a:lumMod val="95000"/>
                    <a:lumOff val="5000"/>
                  </a:schemeClr>
                </a:solidFill>
                <a:latin typeface="Google Sans" panose="020B0503030502040204" pitchFamily="34" charset="0"/>
                <a:cs typeface="Times New Roman" pitchFamily="18" charset="0"/>
              </a:rPr>
              <a:t>P.Shanmukha</a:t>
            </a:r>
            <a:r>
              <a:rPr lang="en-IN" sz="2000" dirty="0">
                <a:solidFill>
                  <a:schemeClr val="tx1">
                    <a:lumMod val="95000"/>
                    <a:lumOff val="5000"/>
                  </a:schemeClr>
                </a:solidFill>
                <a:latin typeface="Google Sans" panose="020B0503030502040204" pitchFamily="34" charset="0"/>
                <a:cs typeface="Times New Roman" pitchFamily="18" charset="0"/>
              </a:rPr>
              <a:t>(18L31A1246)</a:t>
            </a:r>
          </a:p>
          <a:p>
            <a:pPr algn="r"/>
            <a:r>
              <a:rPr lang="en-IN" sz="2000" dirty="0">
                <a:solidFill>
                  <a:schemeClr val="tx1">
                    <a:lumMod val="95000"/>
                    <a:lumOff val="5000"/>
                  </a:schemeClr>
                </a:solidFill>
                <a:latin typeface="Google Sans" panose="020B0503030502040204" pitchFamily="34" charset="0"/>
                <a:cs typeface="Times New Roman" pitchFamily="18" charset="0"/>
              </a:rPr>
              <a:t>Ch. </a:t>
            </a:r>
            <a:r>
              <a:rPr lang="en-IN" sz="2000" dirty="0" err="1">
                <a:solidFill>
                  <a:schemeClr val="tx1">
                    <a:lumMod val="95000"/>
                    <a:lumOff val="5000"/>
                  </a:schemeClr>
                </a:solidFill>
                <a:latin typeface="Google Sans" panose="020B0503030502040204" pitchFamily="34" charset="0"/>
                <a:cs typeface="Times New Roman" pitchFamily="18" charset="0"/>
              </a:rPr>
              <a:t>Dilip</a:t>
            </a:r>
            <a:r>
              <a:rPr lang="en-IN" sz="2000" dirty="0">
                <a:solidFill>
                  <a:schemeClr val="tx1">
                    <a:lumMod val="95000"/>
                    <a:lumOff val="5000"/>
                  </a:schemeClr>
                </a:solidFill>
                <a:latin typeface="Google Sans" panose="020B0503030502040204" pitchFamily="34" charset="0"/>
                <a:cs typeface="Times New Roman" pitchFamily="18" charset="0"/>
              </a:rPr>
              <a:t> </a:t>
            </a:r>
            <a:r>
              <a:rPr lang="en-IN" sz="2000" dirty="0" err="1">
                <a:solidFill>
                  <a:schemeClr val="tx1">
                    <a:lumMod val="95000"/>
                    <a:lumOff val="5000"/>
                  </a:schemeClr>
                </a:solidFill>
                <a:latin typeface="Google Sans" panose="020B0503030502040204" pitchFamily="34" charset="0"/>
                <a:cs typeface="Times New Roman" pitchFamily="18" charset="0"/>
              </a:rPr>
              <a:t>kumar</a:t>
            </a:r>
            <a:r>
              <a:rPr lang="en-IN" sz="2000" dirty="0">
                <a:solidFill>
                  <a:schemeClr val="tx1">
                    <a:lumMod val="95000"/>
                    <a:lumOff val="5000"/>
                  </a:schemeClr>
                </a:solidFill>
                <a:latin typeface="Google Sans" panose="020B0503030502040204" pitchFamily="34" charset="0"/>
                <a:cs typeface="Times New Roman" pitchFamily="18" charset="0"/>
              </a:rPr>
              <a:t>(18L31A1255)</a:t>
            </a:r>
          </a:p>
          <a:p>
            <a:pPr algn="r"/>
            <a:r>
              <a:rPr lang="en-IN" sz="2000" dirty="0">
                <a:solidFill>
                  <a:schemeClr val="tx1">
                    <a:lumMod val="95000"/>
                    <a:lumOff val="5000"/>
                  </a:schemeClr>
                </a:solidFill>
                <a:latin typeface="Google Sans" panose="020B0503030502040204" pitchFamily="34" charset="0"/>
                <a:cs typeface="Times New Roman" pitchFamily="18" charset="0"/>
              </a:rPr>
              <a:t>A. Rajesh(18L31A1240)</a:t>
            </a:r>
          </a:p>
          <a:p>
            <a:pPr algn="r"/>
            <a:r>
              <a:rPr lang="en-IN" sz="2000" dirty="0">
                <a:solidFill>
                  <a:schemeClr val="tx1">
                    <a:lumMod val="95000"/>
                    <a:lumOff val="5000"/>
                  </a:schemeClr>
                </a:solidFill>
                <a:latin typeface="Google Sans" panose="020B0503030502040204" pitchFamily="34" charset="0"/>
                <a:cs typeface="Times New Roman" pitchFamily="18" charset="0"/>
              </a:rPr>
              <a:t> </a:t>
            </a:r>
          </a:p>
        </p:txBody>
      </p:sp>
      <p:sp>
        <p:nvSpPr>
          <p:cNvPr id="1048587" name="Slide Number Placeholder 8"/>
          <p:cNvSpPr>
            <a:spLocks noGrp="1"/>
          </p:cNvSpPr>
          <p:nvPr>
            <p:ph type="sldNum" sz="quarter" idx="12"/>
          </p:nvPr>
        </p:nvSpPr>
        <p:spPr/>
        <p:txBody>
          <a:bodyPr/>
          <a:lstStyle/>
          <a:p>
            <a:fld id="{43639954-FBA3-4940-A796-04B4D69CDF21}" type="slidenum">
              <a:rPr lang="en-IN" sz="1800" smtClean="0">
                <a:latin typeface="Google Sans" panose="020B0503030502040204" pitchFamily="34" charset="0"/>
                <a:cs typeface="Times New Roman" pitchFamily="18" charset="0"/>
              </a:rPr>
              <a:t>1</a:t>
            </a:fld>
            <a:endParaRPr lang="en-IN" sz="1800" dirty="0">
              <a:latin typeface="Google Sans" panose="020B0503030502040204" pitchFamily="34" charset="0"/>
              <a:cs typeface="Times New Roman" pitchFamily="18" charset="0"/>
            </a:endParaRPr>
          </a:p>
        </p:txBody>
      </p:sp>
      <p:sp>
        <p:nvSpPr>
          <p:cNvPr id="1048588" name="Footer Placeholder 9"/>
          <p:cNvSpPr>
            <a:spLocks noGrp="1"/>
          </p:cNvSpPr>
          <p:nvPr>
            <p:ph type="ftr" sz="quarter" idx="11"/>
          </p:nvPr>
        </p:nvSpPr>
        <p:spPr>
          <a:xfrm>
            <a:off x="2730674" y="6356350"/>
            <a:ext cx="3883068" cy="365125"/>
          </a:xfrm>
        </p:spPr>
        <p:txBody>
          <a:bodyPr/>
          <a:lstStyle/>
          <a:p>
            <a:r>
              <a:rPr lang="en-US" sz="1800" dirty="0">
                <a:latin typeface="Google Sans" panose="020B0503030502040204" pitchFamily="34" charset="0"/>
                <a:cs typeface="Times New Roman" pitchFamily="18" charset="0"/>
              </a:rPr>
              <a:t>Department of Information Technology</a:t>
            </a:r>
            <a:endParaRPr lang="en-IN" sz="1800" dirty="0">
              <a:latin typeface="Google Sans" panose="020B0503030502040204" pitchFamily="34" charset="0"/>
              <a:cs typeface="Times New Roman" pitchFamily="18" charset="0"/>
            </a:endParaRPr>
          </a:p>
        </p:txBody>
      </p:sp>
      <p:sp>
        <p:nvSpPr>
          <p:cNvPr id="1048589" name="TextBox 1"/>
          <p:cNvSpPr txBox="1"/>
          <p:nvPr/>
        </p:nvSpPr>
        <p:spPr>
          <a:xfrm>
            <a:off x="400465" y="6358674"/>
            <a:ext cx="1705007" cy="421639"/>
          </a:xfrm>
          <a:prstGeom prst="rect">
            <a:avLst/>
          </a:prstGeom>
          <a:noFill/>
        </p:spPr>
        <p:txBody>
          <a:bodyPr wrap="square" rtlCol="0">
            <a:spAutoFit/>
          </a:bodyPr>
          <a:lstStyle/>
          <a:p>
            <a:r>
              <a:rPr lang="en-IN" dirty="0">
                <a:latin typeface="Google Sans" panose="020B0503030502040204" pitchFamily="34" charset="0"/>
                <a:cs typeface="Times New Roman" pitchFamily="18" charset="0"/>
              </a:rPr>
              <a:t>09/10/2021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Rectangle 6"/>
          <p:cNvSpPr/>
          <p:nvPr/>
        </p:nvSpPr>
        <p:spPr>
          <a:xfrm>
            <a:off x="1214414" y="14840"/>
            <a:ext cx="7715304" cy="84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itchFamily="18" charset="0"/>
                <a:cs typeface="Times New Roman" pitchFamily="18" charset="0"/>
              </a:rPr>
              <a:t>UML DIAGRAM</a:t>
            </a:r>
          </a:p>
        </p:txBody>
      </p:sp>
      <p:sp>
        <p:nvSpPr>
          <p:cNvPr id="1048672" name="Rectangle 9"/>
          <p:cNvSpPr/>
          <p:nvPr/>
        </p:nvSpPr>
        <p:spPr>
          <a:xfrm>
            <a:off x="0" y="6572272"/>
            <a:ext cx="9144000" cy="285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97165" name="Content Placeholder 3"/>
          <p:cNvPicPr>
            <a:picLocks/>
          </p:cNvPicPr>
          <p:nvPr/>
        </p:nvPicPr>
        <p:blipFill>
          <a:blip r:embed="rId3"/>
          <a:stretch>
            <a:fillRect/>
          </a:stretch>
        </p:blipFill>
        <p:spPr>
          <a:xfrm>
            <a:off x="201538" y="0"/>
            <a:ext cx="870000" cy="857232"/>
          </a:xfrm>
          <a:prstGeom prst="rect">
            <a:avLst/>
          </a:prstGeom>
          <a:ln>
            <a:noFill/>
          </a:ln>
        </p:spPr>
      </p:pic>
      <p:sp>
        <p:nvSpPr>
          <p:cNvPr id="1048673" name="Date Placeholder 7"/>
          <p:cNvSpPr>
            <a:spLocks noGrp="1"/>
          </p:cNvSpPr>
          <p:nvPr>
            <p:ph type="dt" sz="half" idx="10"/>
          </p:nvPr>
        </p:nvSpPr>
        <p:spPr>
          <a:xfrm>
            <a:off x="352270" y="6476270"/>
            <a:ext cx="2133600" cy="365125"/>
          </a:xfrm>
        </p:spPr>
        <p:txBody>
          <a:bodyPr/>
          <a:lstStyle/>
          <a:p>
            <a:r>
              <a:rPr lang="en-IN" sz="1800" b="1" dirty="0">
                <a:solidFill>
                  <a:schemeClr val="bg1"/>
                </a:solidFill>
              </a:rPr>
              <a:t>09/10/2021</a:t>
            </a:r>
          </a:p>
        </p:txBody>
      </p:sp>
      <p:sp>
        <p:nvSpPr>
          <p:cNvPr id="1048674" name="Footer Placeholder 12"/>
          <p:cNvSpPr>
            <a:spLocks noGrp="1"/>
          </p:cNvSpPr>
          <p:nvPr>
            <p:ph type="ftr" sz="quarter" idx="11"/>
          </p:nvPr>
        </p:nvSpPr>
        <p:spPr>
          <a:xfrm>
            <a:off x="2959309" y="6416310"/>
            <a:ext cx="4280941" cy="501650"/>
          </a:xfrm>
        </p:spPr>
        <p:txBody>
          <a:bodyPr/>
          <a:lstStyle/>
          <a:p>
            <a:r>
              <a:rPr lang="en-US" sz="1800" b="1" dirty="0">
                <a:solidFill>
                  <a:schemeClr val="bg1"/>
                </a:solidFill>
                <a:latin typeface="Times New Roman" pitchFamily="18" charset="0"/>
                <a:cs typeface="Times New Roman" pitchFamily="18" charset="0"/>
              </a:rPr>
              <a:t>Department of Information Technology</a:t>
            </a:r>
            <a:endParaRPr lang="en-IN" sz="1800" b="1" dirty="0">
              <a:solidFill>
                <a:schemeClr val="bg1"/>
              </a:solidFill>
              <a:latin typeface="Times New Roman" pitchFamily="18" charset="0"/>
              <a:cs typeface="Times New Roman" pitchFamily="18" charset="0"/>
            </a:endParaRPr>
          </a:p>
        </p:txBody>
      </p:sp>
      <p:sp>
        <p:nvSpPr>
          <p:cNvPr id="1048675" name="Slide Number Placeholder 8"/>
          <p:cNvSpPr>
            <a:spLocks noGrp="1"/>
          </p:cNvSpPr>
          <p:nvPr>
            <p:ph type="sldNum" sz="quarter" idx="12"/>
          </p:nvPr>
        </p:nvSpPr>
        <p:spPr>
          <a:xfrm>
            <a:off x="6688110" y="6491260"/>
            <a:ext cx="2133600" cy="365125"/>
          </a:xfrm>
        </p:spPr>
        <p:txBody>
          <a:bodyPr/>
          <a:lstStyle/>
          <a:p>
            <a:fld id="{43639954-FBA3-4940-A796-04B4D69CDF21}" type="slidenum">
              <a:rPr lang="en-IN" sz="1800" b="1" smtClean="0">
                <a:solidFill>
                  <a:schemeClr val="bg1"/>
                </a:solidFill>
                <a:latin typeface="Times New Roman" pitchFamily="18" charset="0"/>
                <a:cs typeface="Times New Roman" pitchFamily="18" charset="0"/>
              </a:rPr>
              <a:t>10</a:t>
            </a:fld>
            <a:endParaRPr lang="en-IN" sz="1800" b="1" dirty="0">
              <a:solidFill>
                <a:schemeClr val="bg1"/>
              </a:solidFill>
              <a:latin typeface="Times New Roman" pitchFamily="18" charset="0"/>
              <a:cs typeface="Times New Roman" pitchFamily="18" charset="0"/>
            </a:endParaRPr>
          </a:p>
        </p:txBody>
      </p:sp>
      <p:pic>
        <p:nvPicPr>
          <p:cNvPr id="2097166" name="Picture 10" descr="Keylogger-Process-in-User-Activity.png"/>
          <p:cNvPicPr>
            <a:picLocks noChangeAspect="1"/>
          </p:cNvPicPr>
          <p:nvPr/>
        </p:nvPicPr>
        <p:blipFill>
          <a:blip r:embed="rId4" cstate="print"/>
          <a:stretch>
            <a:fillRect/>
          </a:stretch>
        </p:blipFill>
        <p:spPr>
          <a:xfrm>
            <a:off x="1071538" y="1059101"/>
            <a:ext cx="7252479" cy="5230290"/>
          </a:xfrm>
          <a:prstGeom prst="rect">
            <a:avLst/>
          </a:prstGeom>
        </p:spPr>
      </p:pic>
      <p:sp>
        <p:nvSpPr>
          <p:cNvPr id="1048676" name="TextBox 3"/>
          <p:cNvSpPr txBox="1"/>
          <p:nvPr/>
        </p:nvSpPr>
        <p:spPr>
          <a:xfrm>
            <a:off x="7240250" y="3004792"/>
            <a:ext cx="1296127" cy="320041"/>
          </a:xfrm>
          <a:prstGeom prst="rect">
            <a:avLst/>
          </a:prstGeom>
          <a:noFill/>
        </p:spPr>
        <p:txBody>
          <a:bodyPr wrap="square" rtlCol="0">
            <a:spAutoFit/>
          </a:bodyPr>
          <a:lstStyle/>
          <a:p>
            <a:r>
              <a:rPr lang="en-US" dirty="0">
                <a:solidFill>
                  <a:srgbClr val="FF0000"/>
                </a:solidFill>
              </a:rPr>
              <a:t>Mail Server</a:t>
            </a:r>
            <a:endParaRPr lang="en-IN" dirty="0">
              <a:solidFill>
                <a:srgbClr val="FF0000"/>
              </a:solidFill>
            </a:endParaRPr>
          </a:p>
        </p:txBody>
      </p:sp>
      <p:sp>
        <p:nvSpPr>
          <p:cNvPr id="1048677" name="TextBox 14"/>
          <p:cNvSpPr txBox="1"/>
          <p:nvPr/>
        </p:nvSpPr>
        <p:spPr>
          <a:xfrm>
            <a:off x="2864837" y="3530086"/>
            <a:ext cx="1296127" cy="320040"/>
          </a:xfrm>
          <a:prstGeom prst="rect">
            <a:avLst/>
          </a:prstGeom>
          <a:noFill/>
        </p:spPr>
        <p:txBody>
          <a:bodyPr wrap="square" rtlCol="0">
            <a:spAutoFit/>
          </a:bodyPr>
          <a:lstStyle/>
          <a:p>
            <a:r>
              <a:rPr lang="en-US" dirty="0">
                <a:solidFill>
                  <a:srgbClr val="FF0000"/>
                </a:solidFill>
              </a:rPr>
              <a:t>Remote PC</a:t>
            </a:r>
            <a:endParaRPr lang="en-IN"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Rectangle 6"/>
          <p:cNvSpPr/>
          <p:nvPr/>
        </p:nvSpPr>
        <p:spPr>
          <a:xfrm>
            <a:off x="1214414" y="14840"/>
            <a:ext cx="7715304" cy="84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itchFamily="18" charset="0"/>
                <a:cs typeface="Times New Roman" pitchFamily="18" charset="0"/>
              </a:rPr>
              <a:t>Application Requirements</a:t>
            </a:r>
            <a:endParaRPr lang="en-IN" sz="3200" b="1" dirty="0">
              <a:latin typeface="Times New Roman" pitchFamily="18" charset="0"/>
              <a:cs typeface="Times New Roman" pitchFamily="18" charset="0"/>
            </a:endParaRPr>
          </a:p>
        </p:txBody>
      </p:sp>
      <p:sp>
        <p:nvSpPr>
          <p:cNvPr id="1048682" name="Rectangle 9"/>
          <p:cNvSpPr/>
          <p:nvPr/>
        </p:nvSpPr>
        <p:spPr>
          <a:xfrm>
            <a:off x="0" y="6572272"/>
            <a:ext cx="9144000" cy="285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97167" name="Content Placeholder 3"/>
          <p:cNvPicPr>
            <a:picLocks/>
          </p:cNvPicPr>
          <p:nvPr/>
        </p:nvPicPr>
        <p:blipFill>
          <a:blip r:embed="rId3"/>
          <a:stretch>
            <a:fillRect/>
          </a:stretch>
        </p:blipFill>
        <p:spPr>
          <a:xfrm>
            <a:off x="201538" y="0"/>
            <a:ext cx="870000" cy="857232"/>
          </a:xfrm>
          <a:prstGeom prst="rect">
            <a:avLst/>
          </a:prstGeom>
          <a:ln>
            <a:noFill/>
          </a:ln>
        </p:spPr>
      </p:pic>
      <p:sp>
        <p:nvSpPr>
          <p:cNvPr id="1048683" name="Date Placeholder 7"/>
          <p:cNvSpPr>
            <a:spLocks noGrp="1"/>
          </p:cNvSpPr>
          <p:nvPr>
            <p:ph type="dt" sz="half" idx="10"/>
          </p:nvPr>
        </p:nvSpPr>
        <p:spPr>
          <a:xfrm>
            <a:off x="142844" y="6572272"/>
            <a:ext cx="2133600" cy="292079"/>
          </a:xfrm>
        </p:spPr>
        <p:txBody>
          <a:bodyPr/>
          <a:lstStyle/>
          <a:p>
            <a:r>
              <a:rPr lang="en-IN" sz="1800" b="1" dirty="0">
                <a:solidFill>
                  <a:schemeClr val="bg1"/>
                </a:solidFill>
              </a:rPr>
              <a:t>09/10/2021</a:t>
            </a:r>
          </a:p>
        </p:txBody>
      </p:sp>
      <p:sp>
        <p:nvSpPr>
          <p:cNvPr id="1048684" name="Slide Number Placeholder 8"/>
          <p:cNvSpPr>
            <a:spLocks noGrp="1"/>
          </p:cNvSpPr>
          <p:nvPr>
            <p:ph type="sldNum" sz="quarter" idx="12"/>
          </p:nvPr>
        </p:nvSpPr>
        <p:spPr>
          <a:xfrm>
            <a:off x="6724680" y="6500834"/>
            <a:ext cx="2133600" cy="365125"/>
          </a:xfrm>
        </p:spPr>
        <p:txBody>
          <a:bodyPr/>
          <a:lstStyle/>
          <a:p>
            <a:fld id="{43639954-FBA3-4940-A796-04B4D69CDF21}" type="slidenum">
              <a:rPr lang="en-IN" sz="1800" b="1" smtClean="0">
                <a:solidFill>
                  <a:schemeClr val="bg1"/>
                </a:solidFill>
                <a:latin typeface="Times New Roman" pitchFamily="18" charset="0"/>
                <a:cs typeface="Times New Roman" pitchFamily="18" charset="0"/>
              </a:rPr>
              <a:t>11</a:t>
            </a:fld>
            <a:endParaRPr lang="en-IN" sz="1800" b="1" dirty="0">
              <a:solidFill>
                <a:schemeClr val="bg1"/>
              </a:solidFill>
              <a:latin typeface="Times New Roman" pitchFamily="18" charset="0"/>
              <a:cs typeface="Times New Roman" pitchFamily="18" charset="0"/>
            </a:endParaRPr>
          </a:p>
        </p:txBody>
      </p:sp>
      <p:sp>
        <p:nvSpPr>
          <p:cNvPr id="1048685" name="Footer Placeholder 12"/>
          <p:cNvSpPr>
            <a:spLocks noGrp="1"/>
          </p:cNvSpPr>
          <p:nvPr>
            <p:ph type="ftr" sz="quarter" idx="11"/>
          </p:nvPr>
        </p:nvSpPr>
        <p:spPr>
          <a:xfrm>
            <a:off x="1928794" y="6500834"/>
            <a:ext cx="5000660" cy="365125"/>
          </a:xfrm>
        </p:spPr>
        <p:txBody>
          <a:bodyPr/>
          <a:lstStyle/>
          <a:p>
            <a:r>
              <a:rPr lang="en-US" sz="1800" b="1" dirty="0">
                <a:solidFill>
                  <a:schemeClr val="bg1"/>
                </a:solidFill>
                <a:latin typeface="Times New Roman" pitchFamily="18" charset="0"/>
                <a:cs typeface="Times New Roman" pitchFamily="18" charset="0"/>
              </a:rPr>
              <a:t>Department of Information Technology</a:t>
            </a:r>
            <a:endParaRPr lang="en-IN" sz="1800" b="1" dirty="0">
              <a:solidFill>
                <a:schemeClr val="bg1"/>
              </a:solidFill>
              <a:latin typeface="Times New Roman" pitchFamily="18" charset="0"/>
              <a:cs typeface="Times New Roman" pitchFamily="18" charset="0"/>
            </a:endParaRPr>
          </a:p>
        </p:txBody>
      </p:sp>
      <p:sp>
        <p:nvSpPr>
          <p:cNvPr id="1048686" name="Content Placeholder 13"/>
          <p:cNvSpPr txBox="1"/>
          <p:nvPr/>
        </p:nvSpPr>
        <p:spPr>
          <a:xfrm>
            <a:off x="422584" y="1841165"/>
            <a:ext cx="6002279" cy="910385"/>
          </a:xfrm>
          <a:prstGeom prst="rect">
            <a:avLst/>
          </a:prstGeom>
        </p:spPr>
        <p:txBody>
          <a:bodyPr>
            <a:normAutofit fontScale="25000" lnSpcReduction="20000"/>
          </a:bodyPr>
          <a:lstStyle/>
          <a:p>
            <a:pPr marL="285750" indent="-285750">
              <a:buFont typeface="Arial" panose="020B0604020202020204" pitchFamily="34" charset="0"/>
              <a:buChar char="•"/>
            </a:pPr>
            <a:r>
              <a:rPr lang="en-IN" sz="8000" dirty="0">
                <a:latin typeface="Google Sans" panose="020B0503030502040204" pitchFamily="34" charset="0"/>
              </a:rPr>
              <a:t>Windows OS </a:t>
            </a:r>
          </a:p>
          <a:p>
            <a:endParaRPr lang="en-US" sz="2800" b="1" i="1" u="sng" dirty="0">
              <a:solidFill>
                <a:srgbClr val="FFFF00"/>
              </a:solidFill>
              <a:latin typeface="Google Sans" panose="020B0503030502040204" pitchFamily="34" charset="0"/>
            </a:endParaRPr>
          </a:p>
          <a:p>
            <a:r>
              <a:rPr lang="en-US" sz="2000" b="1" dirty="0">
                <a:solidFill>
                  <a:schemeClr val="bg1"/>
                </a:solidFill>
                <a:latin typeface="Google Sans" panose="020B0503030502040204" pitchFamily="34" charset="0"/>
              </a:rPr>
              <a:t>Windows 2000, Windows XP (32-bit and x64), Windows Server 2003/2008, Windows Vista (32-bit and x64), Windows 7, Windows 8 (32-bit and x64); Windows 10 ,</a:t>
            </a:r>
          </a:p>
          <a:p>
            <a:r>
              <a:rPr lang="en-US" sz="2000" b="1" dirty="0">
                <a:solidFill>
                  <a:schemeClr val="bg1"/>
                </a:solidFill>
                <a:latin typeface="Google Sans" panose="020B0503030502040204" pitchFamily="34" charset="0"/>
              </a:rPr>
              <a:t>Windows 2000 or later ,</a:t>
            </a:r>
          </a:p>
          <a:p>
            <a:r>
              <a:rPr lang="en-US" sz="2000" b="1" dirty="0">
                <a:solidFill>
                  <a:schemeClr val="bg1"/>
                </a:solidFill>
                <a:latin typeface="Google Sans" panose="020B0503030502040204" pitchFamily="34" charset="0"/>
              </a:rPr>
              <a:t>Internet Explorer 5.0 or later ,monitor : 15” </a:t>
            </a:r>
            <a:r>
              <a:rPr lang="en-US" sz="2000" b="1" dirty="0" err="1">
                <a:solidFill>
                  <a:schemeClr val="bg1"/>
                </a:solidFill>
                <a:latin typeface="Google Sans" panose="020B0503030502040204" pitchFamily="34" charset="0"/>
              </a:rPr>
              <a:t>colour</a:t>
            </a:r>
            <a:r>
              <a:rPr lang="en-US" sz="2000" b="1" dirty="0">
                <a:solidFill>
                  <a:schemeClr val="bg1"/>
                </a:solidFill>
                <a:latin typeface="Google Sans" panose="020B0503030502040204" pitchFamily="34" charset="0"/>
              </a:rPr>
              <a:t>  ,HDD 40GB</a:t>
            </a:r>
          </a:p>
          <a:p>
            <a:r>
              <a:rPr lang="en-US" sz="2000" b="1" dirty="0">
                <a:solidFill>
                  <a:schemeClr val="bg1"/>
                </a:solidFill>
                <a:latin typeface="Google Sans" panose="020B0503030502040204" pitchFamily="34" charset="0"/>
              </a:rPr>
              <a:t>Basic input devices required: keyboard</a:t>
            </a:r>
          </a:p>
          <a:p>
            <a:r>
              <a:rPr lang="en-US" sz="2000" b="1" dirty="0">
                <a:solidFill>
                  <a:schemeClr val="bg1"/>
                </a:solidFill>
                <a:latin typeface="Google Sans" panose="020B0503030502040204" pitchFamily="34" charset="0"/>
              </a:rPr>
              <a:t>Basic output devices required: mobile devices</a:t>
            </a:r>
          </a:p>
          <a:p>
            <a:r>
              <a:rPr lang="en-US" sz="2000" b="1" dirty="0">
                <a:solidFill>
                  <a:schemeClr val="bg1"/>
                </a:solidFill>
                <a:latin typeface="Google Sans" panose="020B0503030502040204" pitchFamily="34" charset="0"/>
              </a:rPr>
              <a:t>S/W requirement: PyCharm, Python 3.8.0</a:t>
            </a:r>
          </a:p>
          <a:p>
            <a:r>
              <a:rPr lang="en-US" sz="2000" b="1" dirty="0">
                <a:solidFill>
                  <a:schemeClr val="bg1"/>
                </a:solidFill>
                <a:latin typeface="Google Sans" panose="020B0503030502040204" pitchFamily="34" charset="0"/>
              </a:rPr>
              <a:t>Technologies used: Advanced programming          using Python</a:t>
            </a:r>
          </a:p>
        </p:txBody>
      </p:sp>
      <p:sp>
        <p:nvSpPr>
          <p:cNvPr id="1048687" name="Title 1"/>
          <p:cNvSpPr txBox="1"/>
          <p:nvPr/>
        </p:nvSpPr>
        <p:spPr>
          <a:xfrm>
            <a:off x="502170" y="936629"/>
            <a:ext cx="1879876" cy="910385"/>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pPr>
            <a:r>
              <a:rPr kumimoji="0" lang="en-US" sz="3000" b="0" i="0" u="none" strike="noStrike" kern="1200" cap="none" spc="0" normalizeH="0" baseline="0" noProof="0" dirty="0">
                <a:ln>
                  <a:noFill/>
                </a:ln>
                <a:solidFill>
                  <a:schemeClr val="tx2">
                    <a:lumMod val="60000"/>
                    <a:lumOff val="40000"/>
                  </a:schemeClr>
                </a:solidFill>
                <a:effectLst/>
                <a:uLnTx/>
                <a:uFillTx/>
                <a:latin typeface="Google Sans" panose="020B0503030502040204" pitchFamily="34" charset="0"/>
                <a:ea typeface="+mj-ea"/>
                <a:cs typeface="+mj-cs"/>
              </a:rPr>
              <a:t>Software:</a:t>
            </a:r>
          </a:p>
        </p:txBody>
      </p:sp>
      <p:sp>
        <p:nvSpPr>
          <p:cNvPr id="1048688" name="Rectangle 1"/>
          <p:cNvSpPr/>
          <p:nvPr/>
        </p:nvSpPr>
        <p:spPr>
          <a:xfrm>
            <a:off x="422584" y="2867578"/>
            <a:ext cx="7715304" cy="3520440"/>
          </a:xfrm>
          <a:prstGeom prst="rect">
            <a:avLst/>
          </a:prstGeom>
        </p:spPr>
        <p:txBody>
          <a:bodyPr wrap="square">
            <a:spAutoFit/>
          </a:bodyPr>
          <a:lstStyle/>
          <a:p>
            <a:endParaRPr lang="en-IN" sz="2000" dirty="0">
              <a:latin typeface="Google Sans" panose="020B0503030502040204" pitchFamily="34" charset="0"/>
            </a:endParaRPr>
          </a:p>
          <a:p>
            <a:pPr marL="285750" indent="-285750">
              <a:buFont typeface="Arial" panose="020B0604020202020204" pitchFamily="34" charset="0"/>
              <a:buChar char="•"/>
            </a:pPr>
            <a:r>
              <a:rPr lang="en-IN" sz="2000" dirty="0">
                <a:latin typeface="Google Sans" panose="020B0503030502040204" pitchFamily="34" charset="0"/>
              </a:rPr>
              <a:t>monitor: 15” colour, </a:t>
            </a:r>
          </a:p>
          <a:p>
            <a:pPr marL="285750" indent="-285750">
              <a:buFont typeface="Arial" panose="020B0604020202020204" pitchFamily="34" charset="0"/>
              <a:buChar char="•"/>
            </a:pPr>
            <a:endParaRPr lang="en-IN" sz="2000" dirty="0">
              <a:latin typeface="Google Sans" panose="020B0503030502040204" pitchFamily="34" charset="0"/>
            </a:endParaRPr>
          </a:p>
          <a:p>
            <a:pPr marL="285750" indent="-285750">
              <a:buFont typeface="Arial" panose="020B0604020202020204" pitchFamily="34" charset="0"/>
              <a:buChar char="•"/>
            </a:pPr>
            <a:r>
              <a:rPr lang="en-IN" sz="2000" dirty="0">
                <a:latin typeface="Google Sans" panose="020B0503030502040204" pitchFamily="34" charset="0"/>
              </a:rPr>
              <a:t>HDD: 40GB minimum</a:t>
            </a:r>
          </a:p>
          <a:p>
            <a:pPr marL="285750" indent="-285750">
              <a:buFont typeface="Arial" panose="020B0604020202020204" pitchFamily="34" charset="0"/>
              <a:buChar char="•"/>
            </a:pPr>
            <a:endParaRPr lang="en-IN" sz="2000" dirty="0">
              <a:latin typeface="Google Sans" panose="020B0503030502040204" pitchFamily="34" charset="0"/>
            </a:endParaRPr>
          </a:p>
          <a:p>
            <a:pPr marL="285750" indent="-285750">
              <a:buFont typeface="Arial" panose="020B0604020202020204" pitchFamily="34" charset="0"/>
              <a:buChar char="•"/>
            </a:pPr>
            <a:r>
              <a:rPr lang="en-IN" sz="2000" dirty="0">
                <a:latin typeface="Google Sans" panose="020B0503030502040204" pitchFamily="34" charset="0"/>
              </a:rPr>
              <a:t>Basic input devices required: keyboard</a:t>
            </a:r>
          </a:p>
          <a:p>
            <a:pPr marL="285750" indent="-285750">
              <a:buFont typeface="Arial" panose="020B0604020202020204" pitchFamily="34" charset="0"/>
              <a:buChar char="•"/>
            </a:pPr>
            <a:endParaRPr lang="en-IN" sz="2000" dirty="0">
              <a:latin typeface="Google Sans" panose="020B0503030502040204" pitchFamily="34" charset="0"/>
            </a:endParaRPr>
          </a:p>
          <a:p>
            <a:pPr marL="285750" indent="-285750">
              <a:buFont typeface="Arial" panose="020B0604020202020204" pitchFamily="34" charset="0"/>
              <a:buChar char="•"/>
            </a:pPr>
            <a:r>
              <a:rPr lang="en-IN" sz="2000" dirty="0">
                <a:latin typeface="Google Sans" panose="020B0503030502040204" pitchFamily="34" charset="0"/>
              </a:rPr>
              <a:t>Basic output devices required: SMTP Mail Server</a:t>
            </a:r>
          </a:p>
          <a:p>
            <a:pPr marL="285750" indent="-285750">
              <a:buFont typeface="Arial" panose="020B0604020202020204" pitchFamily="34" charset="0"/>
              <a:buChar char="•"/>
            </a:pPr>
            <a:endParaRPr lang="en-IN" sz="2000" dirty="0">
              <a:latin typeface="Google Sans" panose="020B0503030502040204" pitchFamily="34" charset="0"/>
            </a:endParaRPr>
          </a:p>
        </p:txBody>
      </p:sp>
      <p:sp>
        <p:nvSpPr>
          <p:cNvPr id="1048689" name="Title 1"/>
          <p:cNvSpPr txBox="1"/>
          <p:nvPr/>
        </p:nvSpPr>
        <p:spPr>
          <a:xfrm>
            <a:off x="502170" y="2323624"/>
            <a:ext cx="1879876" cy="910385"/>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pPr>
            <a:r>
              <a:rPr lang="en-US" sz="3000" dirty="0">
                <a:solidFill>
                  <a:schemeClr val="tx2">
                    <a:lumMod val="60000"/>
                    <a:lumOff val="40000"/>
                  </a:schemeClr>
                </a:solidFill>
                <a:latin typeface="Google Sans" panose="020B0503030502040204" pitchFamily="34" charset="0"/>
                <a:ea typeface="+mj-ea"/>
                <a:cs typeface="+mj-cs"/>
              </a:rPr>
              <a:t>Hardware</a:t>
            </a:r>
            <a:r>
              <a:rPr kumimoji="0" lang="en-US" sz="3000" b="0" i="0" u="none" strike="noStrike" kern="1200" cap="none" spc="0" normalizeH="0" baseline="0" noProof="0" dirty="0">
                <a:ln>
                  <a:noFill/>
                </a:ln>
                <a:solidFill>
                  <a:schemeClr val="tx2">
                    <a:lumMod val="60000"/>
                    <a:lumOff val="40000"/>
                  </a:schemeClr>
                </a:solidFill>
                <a:effectLst/>
                <a:uLnTx/>
                <a:uFillTx/>
                <a:latin typeface="Google Sans" panose="020B0503030502040204" pitchFamily="34" charset="0"/>
                <a:ea typeface="+mj-ea"/>
                <a:cs typeface="+mj-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8687">
                                            <p:txEl>
                                              <p:pRg st="0" end="0"/>
                                            </p:txEl>
                                          </p:spTgt>
                                        </p:tgtEl>
                                        <p:attrNameLst>
                                          <p:attrName>style.visibility</p:attrName>
                                        </p:attrNameLst>
                                      </p:cBhvr>
                                      <p:to>
                                        <p:strVal val="visible"/>
                                      </p:to>
                                    </p:set>
                                    <p:animEffect transition="in" filter="wipe(down)">
                                      <p:cBhvr>
                                        <p:cTn id="7" dur="500"/>
                                        <p:tgtEl>
                                          <p:spTgt spid="10486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48689">
                                            <p:txEl>
                                              <p:pRg st="0" end="0"/>
                                            </p:txEl>
                                          </p:spTgt>
                                        </p:tgtEl>
                                        <p:attrNameLst>
                                          <p:attrName>style.visibility</p:attrName>
                                        </p:attrNameLst>
                                      </p:cBhvr>
                                      <p:to>
                                        <p:strVal val="visible"/>
                                      </p:to>
                                    </p:set>
                                    <p:animEffect transition="in" filter="wipe(down)">
                                      <p:cBhvr>
                                        <p:cTn id="12" dur="500"/>
                                        <p:tgtEl>
                                          <p:spTgt spid="10486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7" grpId="0" build="p"/>
      <p:bldP spid="104868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Rectangle 6"/>
          <p:cNvSpPr/>
          <p:nvPr/>
        </p:nvSpPr>
        <p:spPr>
          <a:xfrm>
            <a:off x="1214414" y="14840"/>
            <a:ext cx="7715304" cy="84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itchFamily="18" charset="0"/>
                <a:cs typeface="Times New Roman" pitchFamily="18" charset="0"/>
              </a:rPr>
              <a:t>CONCLUSION &amp; FUTURE WORK</a:t>
            </a:r>
          </a:p>
        </p:txBody>
      </p:sp>
      <p:sp>
        <p:nvSpPr>
          <p:cNvPr id="1048694" name="Rectangle 9"/>
          <p:cNvSpPr/>
          <p:nvPr/>
        </p:nvSpPr>
        <p:spPr>
          <a:xfrm>
            <a:off x="0" y="6572272"/>
            <a:ext cx="9144000" cy="285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97168" name="Content Placeholder 3"/>
          <p:cNvPicPr>
            <a:picLocks/>
          </p:cNvPicPr>
          <p:nvPr/>
        </p:nvPicPr>
        <p:blipFill>
          <a:blip r:embed="rId3"/>
          <a:stretch>
            <a:fillRect/>
          </a:stretch>
        </p:blipFill>
        <p:spPr>
          <a:xfrm>
            <a:off x="201538" y="0"/>
            <a:ext cx="870000" cy="857232"/>
          </a:xfrm>
          <a:prstGeom prst="rect">
            <a:avLst/>
          </a:prstGeom>
          <a:ln>
            <a:noFill/>
          </a:ln>
        </p:spPr>
      </p:pic>
      <p:sp>
        <p:nvSpPr>
          <p:cNvPr id="1048695" name="Content Placeholder 13"/>
          <p:cNvSpPr>
            <a:spLocks noGrp="1"/>
          </p:cNvSpPr>
          <p:nvPr>
            <p:ph idx="1"/>
          </p:nvPr>
        </p:nvSpPr>
        <p:spPr>
          <a:xfrm>
            <a:off x="457200" y="1275547"/>
            <a:ext cx="8229600" cy="4872590"/>
          </a:xfrm>
        </p:spPr>
        <p:txBody>
          <a:bodyPr>
            <a:normAutofit fontScale="80000" lnSpcReduction="10000"/>
          </a:bodyPr>
          <a:lstStyle/>
          <a:p>
            <a:r>
              <a:rPr lang="en-US" sz="2000" dirty="0">
                <a:latin typeface="Google Sans" panose="020B0503030502040204" pitchFamily="34" charset="0"/>
              </a:rPr>
              <a:t>A Keylogger is a form of software which is used to track or log the all the keys that a user strikes on their keyboard, usually in secret so that the user of the system doesn’t know that their actions are being monitored. It is otherwise known as keyboard capturer. These are perfectly legal and useful. </a:t>
            </a:r>
          </a:p>
          <a:p>
            <a:endParaRPr lang="en-US" sz="2000" dirty="0">
              <a:latin typeface="Google Sans" panose="020B0503030502040204" pitchFamily="34" charset="0"/>
            </a:endParaRPr>
          </a:p>
          <a:p>
            <a:r>
              <a:rPr lang="en-US" sz="2000" dirty="0">
                <a:latin typeface="Google Sans" panose="020B0503030502040204" pitchFamily="34" charset="0"/>
              </a:rPr>
              <a:t>They can be installed by employers to oversee the use of their computers, meaning that the employees have to complete their tasks instead of procrastinating on social media. Some of the possible amendments and improvements in this project are:</a:t>
            </a:r>
          </a:p>
          <a:p>
            <a:endParaRPr lang="en-US" sz="2000" dirty="0">
              <a:latin typeface="Google Sans" panose="020B0503030502040204" pitchFamily="34" charset="0"/>
            </a:endParaRPr>
          </a:p>
          <a:p>
            <a:r>
              <a:rPr lang="en-IN" sz="2000" dirty="0">
                <a:latin typeface="Google Sans" panose="020B0503030502040204" pitchFamily="34" charset="0"/>
              </a:rPr>
              <a:t>Full remote cloud monitoring </a:t>
            </a:r>
          </a:p>
          <a:p>
            <a:r>
              <a:rPr lang="en-US" altLang="en-US" sz="2000" dirty="0">
                <a:latin typeface="Google Sans" panose="020B0503030502040204" pitchFamily="34" charset="0"/>
              </a:rPr>
              <a:t>Gathering visited websites</a:t>
            </a:r>
            <a:endParaRPr lang="zh-CN" altLang="en-US"/>
          </a:p>
          <a:p>
            <a:r>
              <a:rPr lang="en-US" sz="2000" dirty="0">
                <a:latin typeface="Google Sans" panose="020B0503030502040204" pitchFamily="34" charset="0"/>
              </a:rPr>
              <a:t>Recording user screen</a:t>
            </a:r>
            <a:endParaRPr lang="zh-CN" altLang="en-US"/>
          </a:p>
          <a:p>
            <a:r>
              <a:rPr lang="en-US" altLang="en-US" sz="2000" dirty="0">
                <a:latin typeface="Google Sans" panose="020B0503030502040204" pitchFamily="34" charset="0"/>
              </a:rPr>
              <a:t>Gathering Malware softwares </a:t>
            </a:r>
            <a:endParaRPr lang="zh-CN" altLang="en-US"/>
          </a:p>
          <a:p>
            <a:r>
              <a:rPr lang="en-US" altLang="en-US" sz="2000" dirty="0">
                <a:latin typeface="Google Sans" panose="020B0503030502040204" pitchFamily="34" charset="0"/>
              </a:rPr>
              <a:t>Network monitoring</a:t>
            </a:r>
            <a:endParaRPr lang="zh-CN" altLang="en-US"/>
          </a:p>
          <a:p>
            <a:endParaRPr lang="zh-CN" altLang="en-US"/>
          </a:p>
          <a:p>
            <a:endParaRPr lang="en-US" sz="2000" dirty="0">
              <a:latin typeface="Google Sans" panose="020B0503030502040204" pitchFamily="34" charset="0"/>
            </a:endParaRPr>
          </a:p>
        </p:txBody>
      </p:sp>
      <p:sp>
        <p:nvSpPr>
          <p:cNvPr id="1048696" name="Date Placeholder 7"/>
          <p:cNvSpPr>
            <a:spLocks noGrp="1"/>
          </p:cNvSpPr>
          <p:nvPr>
            <p:ph type="dt" sz="half" idx="10"/>
          </p:nvPr>
        </p:nvSpPr>
        <p:spPr>
          <a:xfrm>
            <a:off x="487180" y="6492875"/>
            <a:ext cx="2133600" cy="365125"/>
          </a:xfrm>
        </p:spPr>
        <p:txBody>
          <a:bodyPr/>
          <a:lstStyle/>
          <a:p>
            <a:r>
              <a:rPr lang="en-IN" sz="1800" b="1" dirty="0">
                <a:solidFill>
                  <a:schemeClr val="bg1"/>
                </a:solidFill>
              </a:rPr>
              <a:t>09/10/2021</a:t>
            </a:r>
          </a:p>
        </p:txBody>
      </p:sp>
      <p:sp>
        <p:nvSpPr>
          <p:cNvPr id="1048697" name="Footer Placeholder 12"/>
          <p:cNvSpPr>
            <a:spLocks noGrp="1"/>
          </p:cNvSpPr>
          <p:nvPr>
            <p:ph type="ftr" sz="quarter" idx="11"/>
          </p:nvPr>
        </p:nvSpPr>
        <p:spPr>
          <a:xfrm>
            <a:off x="3124199" y="6356350"/>
            <a:ext cx="4101059" cy="501650"/>
          </a:xfrm>
        </p:spPr>
        <p:txBody>
          <a:bodyPr/>
          <a:lstStyle/>
          <a:p>
            <a:r>
              <a:rPr lang="en-US" sz="1800" b="1" dirty="0">
                <a:solidFill>
                  <a:schemeClr val="bg1"/>
                </a:solidFill>
                <a:latin typeface="Times New Roman" pitchFamily="18" charset="0"/>
                <a:cs typeface="Times New Roman" pitchFamily="18" charset="0"/>
              </a:rPr>
              <a:t>Department of Information Technology</a:t>
            </a:r>
            <a:endParaRPr lang="en-IN" sz="1800" b="1" dirty="0">
              <a:solidFill>
                <a:schemeClr val="bg1"/>
              </a:solidFill>
              <a:latin typeface="Times New Roman" pitchFamily="18" charset="0"/>
              <a:cs typeface="Times New Roman" pitchFamily="18" charset="0"/>
            </a:endParaRPr>
          </a:p>
        </p:txBody>
      </p:sp>
      <p:sp>
        <p:nvSpPr>
          <p:cNvPr id="1048698" name="Slide Number Placeholder 8"/>
          <p:cNvSpPr>
            <a:spLocks noGrp="1"/>
          </p:cNvSpPr>
          <p:nvPr>
            <p:ph type="sldNum" sz="quarter" idx="12"/>
          </p:nvPr>
        </p:nvSpPr>
        <p:spPr>
          <a:xfrm>
            <a:off x="6658131" y="6492875"/>
            <a:ext cx="2133600" cy="365125"/>
          </a:xfrm>
        </p:spPr>
        <p:txBody>
          <a:bodyPr/>
          <a:lstStyle/>
          <a:p>
            <a:fld id="{43639954-FBA3-4940-A796-04B4D69CDF21}" type="slidenum">
              <a:rPr lang="en-IN" sz="1800" b="1" smtClean="0">
                <a:solidFill>
                  <a:schemeClr val="bg1"/>
                </a:solidFill>
                <a:latin typeface="Times New Roman" pitchFamily="18" charset="0"/>
                <a:cs typeface="Times New Roman" pitchFamily="18" charset="0"/>
              </a:rPr>
              <a:t>12</a:t>
            </a:fld>
            <a:endParaRPr lang="en-IN" sz="1800" b="1" dirty="0">
              <a:solidFill>
                <a:schemeClr val="bg1"/>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Date Placeholder 7"/>
          <p:cNvSpPr>
            <a:spLocks noGrp="1"/>
          </p:cNvSpPr>
          <p:nvPr>
            <p:ph type="dt" sz="half" idx="10"/>
          </p:nvPr>
        </p:nvSpPr>
        <p:spPr>
          <a:xfrm>
            <a:off x="142844" y="6572272"/>
            <a:ext cx="2133600" cy="292079"/>
          </a:xfrm>
        </p:spPr>
        <p:txBody>
          <a:bodyPr/>
          <a:lstStyle/>
          <a:p>
            <a:r>
              <a:rPr lang="en-IN" sz="1800" b="1" dirty="0">
                <a:solidFill>
                  <a:schemeClr val="bg1"/>
                </a:solidFill>
              </a:rPr>
              <a:t>03/02/200</a:t>
            </a:r>
          </a:p>
        </p:txBody>
      </p:sp>
      <p:sp>
        <p:nvSpPr>
          <p:cNvPr id="1048708" name="Slide Number Placeholder 8"/>
          <p:cNvSpPr>
            <a:spLocks noGrp="1"/>
          </p:cNvSpPr>
          <p:nvPr>
            <p:ph type="sldNum" sz="quarter" idx="12"/>
          </p:nvPr>
        </p:nvSpPr>
        <p:spPr>
          <a:xfrm>
            <a:off x="6724680" y="6500834"/>
            <a:ext cx="2133600" cy="365125"/>
          </a:xfrm>
        </p:spPr>
        <p:txBody>
          <a:bodyPr/>
          <a:lstStyle/>
          <a:p>
            <a:fld id="{43639954-FBA3-4940-A796-04B4D69CDF21}" type="slidenum">
              <a:rPr lang="en-IN" sz="1800" b="1" smtClean="0">
                <a:solidFill>
                  <a:schemeClr val="bg1"/>
                </a:solidFill>
              </a:rPr>
              <a:t>13</a:t>
            </a:fld>
            <a:endParaRPr lang="en-IN" sz="1800" b="1" dirty="0">
              <a:solidFill>
                <a:schemeClr val="bg1"/>
              </a:solidFill>
            </a:endParaRPr>
          </a:p>
        </p:txBody>
      </p:sp>
      <p:sp>
        <p:nvSpPr>
          <p:cNvPr id="1048709" name="TextBox 1"/>
          <p:cNvSpPr txBox="1"/>
          <p:nvPr/>
        </p:nvSpPr>
        <p:spPr>
          <a:xfrm>
            <a:off x="2581244" y="2362200"/>
            <a:ext cx="4352956" cy="929640"/>
          </a:xfrm>
          <a:prstGeom prst="rect">
            <a:avLst/>
          </a:prstGeom>
          <a:noFill/>
        </p:spPr>
        <p:txBody>
          <a:bodyPr wrap="square" rtlCol="0">
            <a:spAutoFit/>
          </a:bodyPr>
          <a:lstStyle/>
          <a:p>
            <a:r>
              <a:rPr lang="en-US" sz="6600" b="1" dirty="0">
                <a:latin typeface="Times New Roman" panose="02020603050405020304" pitchFamily="18" charset="0"/>
                <a:cs typeface="Times New Roman" panose="02020603050405020304" pitchFamily="18" charset="0"/>
              </a:rPr>
              <a:t>Thank You</a:t>
            </a:r>
            <a:endParaRPr lang="en-IN" sz="6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Rectangle 6"/>
          <p:cNvSpPr/>
          <p:nvPr/>
        </p:nvSpPr>
        <p:spPr>
          <a:xfrm>
            <a:off x="1214414" y="14840"/>
            <a:ext cx="7715304" cy="84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itchFamily="18" charset="0"/>
                <a:cs typeface="Times New Roman" pitchFamily="18" charset="0"/>
              </a:rPr>
              <a:t>CONTENTS</a:t>
            </a:r>
          </a:p>
        </p:txBody>
      </p:sp>
      <p:sp>
        <p:nvSpPr>
          <p:cNvPr id="1048594" name="Rectangle 9"/>
          <p:cNvSpPr/>
          <p:nvPr/>
        </p:nvSpPr>
        <p:spPr>
          <a:xfrm>
            <a:off x="0" y="6572272"/>
            <a:ext cx="9144000" cy="285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97153" name="Content Placeholder 3"/>
          <p:cNvPicPr>
            <a:picLocks/>
          </p:cNvPicPr>
          <p:nvPr/>
        </p:nvPicPr>
        <p:blipFill>
          <a:blip r:embed="rId3"/>
          <a:stretch>
            <a:fillRect/>
          </a:stretch>
        </p:blipFill>
        <p:spPr>
          <a:xfrm>
            <a:off x="201538" y="0"/>
            <a:ext cx="870000" cy="857232"/>
          </a:xfrm>
          <a:prstGeom prst="rect">
            <a:avLst/>
          </a:prstGeom>
          <a:ln>
            <a:noFill/>
          </a:ln>
        </p:spPr>
      </p:pic>
      <p:sp>
        <p:nvSpPr>
          <p:cNvPr id="1048595" name="Date Placeholder 7"/>
          <p:cNvSpPr>
            <a:spLocks noGrp="1"/>
          </p:cNvSpPr>
          <p:nvPr>
            <p:ph type="dt" sz="half" idx="10"/>
          </p:nvPr>
        </p:nvSpPr>
        <p:spPr>
          <a:xfrm>
            <a:off x="142844" y="6572272"/>
            <a:ext cx="2133600" cy="292079"/>
          </a:xfrm>
        </p:spPr>
        <p:txBody>
          <a:bodyPr/>
          <a:lstStyle/>
          <a:p>
            <a:r>
              <a:rPr lang="en-IN" sz="1800" b="1" dirty="0">
                <a:solidFill>
                  <a:schemeClr val="bg1"/>
                </a:solidFill>
                <a:latin typeface="Times New Roman" pitchFamily="18" charset="0"/>
                <a:cs typeface="Times New Roman" pitchFamily="18" charset="0"/>
              </a:rPr>
              <a:t>09/10/2021</a:t>
            </a:r>
          </a:p>
        </p:txBody>
      </p:sp>
      <p:sp>
        <p:nvSpPr>
          <p:cNvPr id="1048596" name="Slide Number Placeholder 8"/>
          <p:cNvSpPr>
            <a:spLocks noGrp="1"/>
          </p:cNvSpPr>
          <p:nvPr>
            <p:ph type="sldNum" sz="quarter" idx="12"/>
          </p:nvPr>
        </p:nvSpPr>
        <p:spPr>
          <a:xfrm>
            <a:off x="6724680" y="6500834"/>
            <a:ext cx="2133600" cy="365125"/>
          </a:xfrm>
        </p:spPr>
        <p:txBody>
          <a:bodyPr/>
          <a:lstStyle/>
          <a:p>
            <a:fld id="{43639954-FBA3-4940-A796-04B4D69CDF21}" type="slidenum">
              <a:rPr lang="en-IN" sz="1800" b="1" smtClean="0">
                <a:solidFill>
                  <a:schemeClr val="bg1"/>
                </a:solidFill>
                <a:latin typeface="Times New Roman" pitchFamily="18" charset="0"/>
                <a:cs typeface="Times New Roman" pitchFamily="18" charset="0"/>
              </a:rPr>
              <a:t>2</a:t>
            </a:fld>
            <a:endParaRPr lang="en-IN" sz="1800" b="1" dirty="0">
              <a:solidFill>
                <a:schemeClr val="bg1"/>
              </a:solidFill>
              <a:latin typeface="Times New Roman" pitchFamily="18" charset="0"/>
              <a:cs typeface="Times New Roman" pitchFamily="18" charset="0"/>
            </a:endParaRPr>
          </a:p>
        </p:txBody>
      </p:sp>
      <p:sp>
        <p:nvSpPr>
          <p:cNvPr id="1048597" name="Footer Placeholder 12"/>
          <p:cNvSpPr>
            <a:spLocks noGrp="1"/>
          </p:cNvSpPr>
          <p:nvPr>
            <p:ph type="ftr" sz="quarter" idx="11"/>
          </p:nvPr>
        </p:nvSpPr>
        <p:spPr>
          <a:xfrm>
            <a:off x="1928794" y="6500834"/>
            <a:ext cx="5000660" cy="365125"/>
          </a:xfrm>
        </p:spPr>
        <p:txBody>
          <a:bodyPr/>
          <a:lstStyle/>
          <a:p>
            <a:r>
              <a:rPr lang="en-US" sz="1800" b="1" dirty="0">
                <a:solidFill>
                  <a:schemeClr val="bg1"/>
                </a:solidFill>
                <a:latin typeface="Times New Roman" pitchFamily="18" charset="0"/>
                <a:cs typeface="Times New Roman" pitchFamily="18" charset="0"/>
              </a:rPr>
              <a:t>Department of Information Technology</a:t>
            </a:r>
            <a:endParaRPr lang="en-IN" sz="1800" b="1" dirty="0">
              <a:solidFill>
                <a:schemeClr val="bg1"/>
              </a:solidFill>
              <a:latin typeface="Times New Roman" pitchFamily="18" charset="0"/>
              <a:cs typeface="Times New Roman" pitchFamily="18" charset="0"/>
            </a:endParaRPr>
          </a:p>
        </p:txBody>
      </p:sp>
      <p:sp>
        <p:nvSpPr>
          <p:cNvPr id="1048598" name="TextBox 14"/>
          <p:cNvSpPr txBox="1"/>
          <p:nvPr/>
        </p:nvSpPr>
        <p:spPr>
          <a:xfrm>
            <a:off x="2444495" y="1531000"/>
            <a:ext cx="6308774" cy="5819140"/>
          </a:xfrm>
          <a:prstGeom prst="rect">
            <a:avLst/>
          </a:prstGeom>
          <a:noFill/>
        </p:spPr>
        <p:txBody>
          <a:bodyPr wrap="square" rtlCol="0">
            <a:spAutoFit/>
          </a:bodyPr>
          <a:lstStyle/>
          <a:p>
            <a:pPr>
              <a:buFont typeface="Wingdings" pitchFamily="2" charset="2"/>
              <a:buChar char="ü"/>
            </a:pPr>
            <a:r>
              <a:rPr lang="en-US" sz="3200" dirty="0">
                <a:latin typeface="Google Sans" panose="020B0503030502040204" pitchFamily="34" charset="0"/>
              </a:rPr>
              <a:t> </a:t>
            </a:r>
            <a:r>
              <a:rPr lang="en-US" sz="2500" dirty="0">
                <a:latin typeface="Google Sans" panose="020B0503030502040204" pitchFamily="34" charset="0"/>
                <a:cs typeface="Times New Roman" pitchFamily="18" charset="0"/>
              </a:rPr>
              <a:t>Title</a:t>
            </a:r>
          </a:p>
          <a:p>
            <a:pPr>
              <a:buFont typeface="Wingdings" pitchFamily="2" charset="2"/>
              <a:buChar char="ü"/>
            </a:pPr>
            <a:r>
              <a:rPr lang="en-US" sz="2500" dirty="0">
                <a:latin typeface="Google Sans" panose="020B0503030502040204" pitchFamily="34" charset="0"/>
                <a:cs typeface="Times New Roman" pitchFamily="18" charset="0"/>
              </a:rPr>
              <a:t> Abstract</a:t>
            </a:r>
          </a:p>
          <a:p>
            <a:pPr>
              <a:buFont typeface="Wingdings" pitchFamily="2" charset="2"/>
              <a:buChar char="ü"/>
            </a:pPr>
            <a:r>
              <a:rPr lang="en-US" sz="2500" dirty="0">
                <a:latin typeface="Google Sans" panose="020B0503030502040204" pitchFamily="34" charset="0"/>
                <a:cs typeface="Times New Roman" pitchFamily="18" charset="0"/>
              </a:rPr>
              <a:t> Introduction</a:t>
            </a:r>
          </a:p>
          <a:p>
            <a:pPr>
              <a:buFont typeface="Wingdings" pitchFamily="2" charset="2"/>
              <a:buChar char="ü"/>
            </a:pPr>
            <a:r>
              <a:rPr lang="en-US" sz="2500" dirty="0">
                <a:latin typeface="Google Sans" panose="020B0503030502040204" pitchFamily="34" charset="0"/>
                <a:cs typeface="Times New Roman" pitchFamily="18" charset="0"/>
              </a:rPr>
              <a:t> Proposed System</a:t>
            </a:r>
          </a:p>
          <a:p>
            <a:pPr>
              <a:buFont typeface="Wingdings" pitchFamily="2" charset="2"/>
              <a:buChar char="ü"/>
            </a:pPr>
            <a:r>
              <a:rPr lang="en-US" sz="2500" dirty="0">
                <a:latin typeface="Google Sans" panose="020B0503030502040204" pitchFamily="34" charset="0"/>
                <a:cs typeface="Times New Roman" pitchFamily="18" charset="0"/>
              </a:rPr>
              <a:t>Expected Results</a:t>
            </a:r>
          </a:p>
          <a:p>
            <a:pPr>
              <a:buFont typeface="Wingdings" pitchFamily="2" charset="2"/>
              <a:buChar char="ü"/>
            </a:pPr>
            <a:r>
              <a:rPr lang="en-IN" sz="2500" dirty="0">
                <a:latin typeface="Google Sans" panose="020B0503030502040204" pitchFamily="34" charset="0"/>
                <a:cs typeface="Times New Roman" pitchFamily="18" charset="0"/>
              </a:rPr>
              <a:t>Technologies and Modules Used</a:t>
            </a:r>
            <a:endParaRPr lang="en-US" sz="2500" dirty="0">
              <a:latin typeface="Google Sans" panose="020B0503030502040204" pitchFamily="34" charset="0"/>
              <a:cs typeface="Times New Roman" pitchFamily="18" charset="0"/>
            </a:endParaRPr>
          </a:p>
          <a:p>
            <a:pPr>
              <a:buFont typeface="Wingdings" pitchFamily="2" charset="2"/>
              <a:buChar char="ü"/>
            </a:pPr>
            <a:r>
              <a:rPr lang="en-IN" sz="2500" dirty="0">
                <a:latin typeface="Google Sans" panose="020B0503030502040204" pitchFamily="34" charset="0"/>
                <a:cs typeface="Times New Roman" pitchFamily="18" charset="0"/>
              </a:rPr>
              <a:t>System Design</a:t>
            </a:r>
          </a:p>
          <a:p>
            <a:pPr>
              <a:buFont typeface="Wingdings" pitchFamily="2" charset="2"/>
              <a:buChar char="ü"/>
            </a:pPr>
            <a:r>
              <a:rPr lang="en-IN" sz="2500" dirty="0">
                <a:latin typeface="Google Sans" panose="020B0503030502040204" pitchFamily="34" charset="0"/>
                <a:cs typeface="Times New Roman" pitchFamily="18" charset="0"/>
              </a:rPr>
              <a:t>UML Diagrams</a:t>
            </a:r>
          </a:p>
          <a:p>
            <a:pPr>
              <a:buFont typeface="Wingdings" pitchFamily="2" charset="2"/>
              <a:buChar char="ü"/>
            </a:pPr>
            <a:r>
              <a:rPr lang="en-US" sz="2800" dirty="0">
                <a:latin typeface="Google Sans" panose="020B0503030502040204" pitchFamily="34" charset="0"/>
                <a:cs typeface="Times New Roman" pitchFamily="18" charset="0"/>
              </a:rPr>
              <a:t>Application Requirements</a:t>
            </a:r>
            <a:endParaRPr lang="en-IN" sz="2500" dirty="0">
              <a:latin typeface="Google Sans" panose="020B0503030502040204" pitchFamily="34" charset="0"/>
              <a:cs typeface="Times New Roman" pitchFamily="18" charset="0"/>
            </a:endParaRPr>
          </a:p>
          <a:p>
            <a:pPr>
              <a:buFont typeface="Wingdings" pitchFamily="2" charset="2"/>
              <a:buChar char="ü"/>
            </a:pPr>
            <a:r>
              <a:rPr lang="en-US" sz="2500" dirty="0">
                <a:latin typeface="Google Sans" panose="020B0503030502040204" pitchFamily="34" charset="0"/>
                <a:cs typeface="Times New Roman" pitchFamily="18" charset="0"/>
              </a:rPr>
              <a:t>Conclusion &amp; Future work</a:t>
            </a:r>
          </a:p>
          <a:p>
            <a:pPr>
              <a:buFont typeface="Wingdings" pitchFamily="2" charset="2"/>
              <a:buChar char="ü"/>
            </a:pPr>
            <a:endParaRPr lang="en-US" sz="2500" dirty="0">
              <a:latin typeface="Times New Roman" pitchFamily="18" charset="0"/>
              <a:cs typeface="Times New Roman" pitchFamily="18" charset="0"/>
            </a:endParaRPr>
          </a:p>
          <a:p>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Rectangle 6"/>
          <p:cNvSpPr/>
          <p:nvPr/>
        </p:nvSpPr>
        <p:spPr>
          <a:xfrm>
            <a:off x="1214414" y="14840"/>
            <a:ext cx="7715304" cy="84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itchFamily="18" charset="0"/>
                <a:cs typeface="Times New Roman" pitchFamily="18" charset="0"/>
              </a:rPr>
              <a:t>TITLE</a:t>
            </a:r>
          </a:p>
        </p:txBody>
      </p:sp>
      <p:sp>
        <p:nvSpPr>
          <p:cNvPr id="1048608" name="Rectangle 9"/>
          <p:cNvSpPr/>
          <p:nvPr/>
        </p:nvSpPr>
        <p:spPr>
          <a:xfrm>
            <a:off x="0" y="6572272"/>
            <a:ext cx="9144000" cy="285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97154" name="Content Placeholder 3"/>
          <p:cNvPicPr>
            <a:picLocks/>
          </p:cNvPicPr>
          <p:nvPr/>
        </p:nvPicPr>
        <p:blipFill>
          <a:blip r:embed="rId3"/>
          <a:stretch>
            <a:fillRect/>
          </a:stretch>
        </p:blipFill>
        <p:spPr>
          <a:xfrm>
            <a:off x="201538" y="0"/>
            <a:ext cx="870000" cy="857232"/>
          </a:xfrm>
          <a:prstGeom prst="rect">
            <a:avLst/>
          </a:prstGeom>
          <a:ln>
            <a:noFill/>
          </a:ln>
        </p:spPr>
      </p:pic>
      <p:sp>
        <p:nvSpPr>
          <p:cNvPr id="1048609" name="Content Placeholder 13"/>
          <p:cNvSpPr>
            <a:spLocks noGrp="1"/>
          </p:cNvSpPr>
          <p:nvPr>
            <p:ph idx="1"/>
          </p:nvPr>
        </p:nvSpPr>
        <p:spPr>
          <a:xfrm>
            <a:off x="607102" y="2709472"/>
            <a:ext cx="8229600" cy="4525963"/>
          </a:xfrm>
        </p:spPr>
        <p:txBody>
          <a:bodyPr/>
          <a:lstStyle/>
          <a:p>
            <a:pPr algn="ctr">
              <a:buNone/>
            </a:pPr>
            <a:r>
              <a:rPr lang="en-IN" sz="5500" b="1" dirty="0">
                <a:latin typeface="Google Sans" panose="020B0503030502040204" pitchFamily="34" charset="0"/>
              </a:rPr>
              <a:t>Keylogger </a:t>
            </a:r>
          </a:p>
          <a:p>
            <a:pPr algn="ctr">
              <a:buNone/>
            </a:pPr>
            <a:r>
              <a:rPr lang="en-IN" sz="5500" b="1" dirty="0">
                <a:latin typeface="Google Sans" panose="020B0503030502040204" pitchFamily="34" charset="0"/>
              </a:rPr>
              <a:t>Application</a:t>
            </a:r>
            <a:endParaRPr lang="en-US" sz="5500" b="1" dirty="0">
              <a:latin typeface="Google Sans" panose="020B0503030502040204" pitchFamily="34" charset="0"/>
            </a:endParaRPr>
          </a:p>
        </p:txBody>
      </p:sp>
      <p:sp>
        <p:nvSpPr>
          <p:cNvPr id="1048610" name="Date Placeholder 7"/>
          <p:cNvSpPr>
            <a:spLocks noGrp="1"/>
          </p:cNvSpPr>
          <p:nvPr>
            <p:ph type="dt" sz="half" idx="10"/>
          </p:nvPr>
        </p:nvSpPr>
        <p:spPr>
          <a:xfrm>
            <a:off x="427219" y="6492355"/>
            <a:ext cx="2540833" cy="365645"/>
          </a:xfrm>
        </p:spPr>
        <p:txBody>
          <a:bodyPr/>
          <a:lstStyle/>
          <a:p>
            <a:r>
              <a:rPr lang="en-IN" sz="1800" b="1" dirty="0">
                <a:solidFill>
                  <a:schemeClr val="bg1"/>
                </a:solidFill>
                <a:latin typeface="Times New Roman" pitchFamily="18" charset="0"/>
                <a:cs typeface="Times New Roman" pitchFamily="18" charset="0"/>
              </a:rPr>
              <a:t>09/10/2021</a:t>
            </a:r>
          </a:p>
        </p:txBody>
      </p:sp>
      <p:sp>
        <p:nvSpPr>
          <p:cNvPr id="1048611" name="Footer Placeholder 12"/>
          <p:cNvSpPr>
            <a:spLocks noGrp="1"/>
          </p:cNvSpPr>
          <p:nvPr>
            <p:ph type="ftr" sz="quarter" idx="11"/>
          </p:nvPr>
        </p:nvSpPr>
        <p:spPr>
          <a:xfrm>
            <a:off x="2914339" y="6430781"/>
            <a:ext cx="3996127" cy="457200"/>
          </a:xfrm>
        </p:spPr>
        <p:txBody>
          <a:bodyPr/>
          <a:lstStyle/>
          <a:p>
            <a:r>
              <a:rPr lang="en-US" sz="1800" b="1" dirty="0">
                <a:solidFill>
                  <a:schemeClr val="bg1"/>
                </a:solidFill>
              </a:rPr>
              <a:t>Department of Information Technology</a:t>
            </a:r>
            <a:endParaRPr lang="en-IN" sz="1800" b="1" dirty="0">
              <a:solidFill>
                <a:schemeClr val="bg1"/>
              </a:solidFill>
            </a:endParaRPr>
          </a:p>
        </p:txBody>
      </p:sp>
      <p:sp>
        <p:nvSpPr>
          <p:cNvPr id="1048612" name="Slide Number Placeholder 8"/>
          <p:cNvSpPr>
            <a:spLocks noGrp="1"/>
          </p:cNvSpPr>
          <p:nvPr>
            <p:ph type="sldNum" sz="quarter" idx="12"/>
          </p:nvPr>
        </p:nvSpPr>
        <p:spPr>
          <a:xfrm>
            <a:off x="6972922" y="6492875"/>
            <a:ext cx="2133600" cy="365125"/>
          </a:xfrm>
        </p:spPr>
        <p:txBody>
          <a:bodyPr/>
          <a:lstStyle/>
          <a:p>
            <a:fld id="{43639954-FBA3-4940-A796-04B4D69CDF21}" type="slidenum">
              <a:rPr lang="en-IN" sz="1800" b="1" smtClean="0">
                <a:solidFill>
                  <a:schemeClr val="bg1"/>
                </a:solidFill>
                <a:latin typeface="Times New Roman" pitchFamily="18" charset="0"/>
                <a:cs typeface="Times New Roman" pitchFamily="18" charset="0"/>
              </a:rPr>
              <a:t>3</a:t>
            </a:fld>
            <a:endParaRPr lang="en-IN" sz="1800" b="1" dirty="0">
              <a:solidFill>
                <a:schemeClr val="bg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Rectangle 6"/>
          <p:cNvSpPr/>
          <p:nvPr/>
        </p:nvSpPr>
        <p:spPr>
          <a:xfrm>
            <a:off x="1214414" y="14840"/>
            <a:ext cx="7715304" cy="84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itchFamily="18" charset="0"/>
                <a:cs typeface="Times New Roman" pitchFamily="18" charset="0"/>
              </a:rPr>
              <a:t>ABSTRACT</a:t>
            </a:r>
          </a:p>
        </p:txBody>
      </p:sp>
      <p:sp>
        <p:nvSpPr>
          <p:cNvPr id="1048617" name="Rectangle 9"/>
          <p:cNvSpPr/>
          <p:nvPr/>
        </p:nvSpPr>
        <p:spPr>
          <a:xfrm>
            <a:off x="0" y="6572272"/>
            <a:ext cx="9144000" cy="285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97155" name="Content Placeholder 3"/>
          <p:cNvPicPr>
            <a:picLocks/>
          </p:cNvPicPr>
          <p:nvPr/>
        </p:nvPicPr>
        <p:blipFill>
          <a:blip r:embed="rId3"/>
          <a:stretch>
            <a:fillRect/>
          </a:stretch>
        </p:blipFill>
        <p:spPr>
          <a:xfrm>
            <a:off x="201538" y="0"/>
            <a:ext cx="870000" cy="857232"/>
          </a:xfrm>
          <a:prstGeom prst="rect">
            <a:avLst/>
          </a:prstGeom>
          <a:ln>
            <a:noFill/>
          </a:ln>
        </p:spPr>
      </p:pic>
      <p:sp>
        <p:nvSpPr>
          <p:cNvPr id="1048618" name="Date Placeholder 7"/>
          <p:cNvSpPr>
            <a:spLocks noGrp="1"/>
          </p:cNvSpPr>
          <p:nvPr>
            <p:ph type="dt" sz="half" idx="10"/>
          </p:nvPr>
        </p:nvSpPr>
        <p:spPr>
          <a:xfrm>
            <a:off x="442209" y="6492875"/>
            <a:ext cx="2133600" cy="365125"/>
          </a:xfrm>
        </p:spPr>
        <p:txBody>
          <a:bodyPr/>
          <a:lstStyle/>
          <a:p>
            <a:r>
              <a:rPr lang="en-IN" sz="1800" b="1" dirty="0">
                <a:solidFill>
                  <a:schemeClr val="bg1"/>
                </a:solidFill>
              </a:rPr>
              <a:t>09/10/2021</a:t>
            </a:r>
          </a:p>
        </p:txBody>
      </p:sp>
      <p:sp>
        <p:nvSpPr>
          <p:cNvPr id="1048619" name="Footer Placeholder 12"/>
          <p:cNvSpPr>
            <a:spLocks noGrp="1"/>
          </p:cNvSpPr>
          <p:nvPr>
            <p:ph type="ftr" sz="quarter" idx="11"/>
          </p:nvPr>
        </p:nvSpPr>
        <p:spPr>
          <a:xfrm>
            <a:off x="2479623" y="6552315"/>
            <a:ext cx="4775616" cy="305685"/>
          </a:xfrm>
        </p:spPr>
        <p:txBody>
          <a:bodyPr/>
          <a:lstStyle/>
          <a:p>
            <a:r>
              <a:rPr lang="en-US" sz="1800" b="1" dirty="0">
                <a:solidFill>
                  <a:schemeClr val="bg1"/>
                </a:solidFill>
                <a:latin typeface="Times New Roman" pitchFamily="18" charset="0"/>
                <a:cs typeface="Times New Roman" pitchFamily="18" charset="0"/>
              </a:rPr>
              <a:t>Department of Information Technology</a:t>
            </a:r>
            <a:endParaRPr lang="en-IN" sz="1800" b="1" dirty="0">
              <a:solidFill>
                <a:schemeClr val="bg1"/>
              </a:solidFill>
              <a:latin typeface="Times New Roman" pitchFamily="18" charset="0"/>
              <a:cs typeface="Times New Roman" pitchFamily="18" charset="0"/>
            </a:endParaRPr>
          </a:p>
        </p:txBody>
      </p:sp>
      <p:sp>
        <p:nvSpPr>
          <p:cNvPr id="1048620" name="Slide Number Placeholder 8"/>
          <p:cNvSpPr>
            <a:spLocks noGrp="1"/>
          </p:cNvSpPr>
          <p:nvPr>
            <p:ph type="sldNum" sz="quarter" idx="12"/>
          </p:nvPr>
        </p:nvSpPr>
        <p:spPr>
          <a:xfrm>
            <a:off x="7010400" y="6492875"/>
            <a:ext cx="2133600" cy="365125"/>
          </a:xfrm>
        </p:spPr>
        <p:txBody>
          <a:bodyPr/>
          <a:lstStyle/>
          <a:p>
            <a:fld id="{43639954-FBA3-4940-A796-04B4D69CDF21}" type="slidenum">
              <a:rPr lang="en-IN" sz="1800" b="1" smtClean="0">
                <a:solidFill>
                  <a:schemeClr val="bg1"/>
                </a:solidFill>
                <a:latin typeface="Times New Roman" pitchFamily="18" charset="0"/>
                <a:cs typeface="Times New Roman" pitchFamily="18" charset="0"/>
              </a:rPr>
              <a:t>4</a:t>
            </a:fld>
            <a:endParaRPr lang="en-IN" sz="1800" b="1" dirty="0">
              <a:solidFill>
                <a:schemeClr val="bg1"/>
              </a:solidFill>
              <a:latin typeface="Times New Roman" pitchFamily="18" charset="0"/>
              <a:cs typeface="Times New Roman" pitchFamily="18" charset="0"/>
            </a:endParaRPr>
          </a:p>
        </p:txBody>
      </p:sp>
      <p:sp>
        <p:nvSpPr>
          <p:cNvPr id="1048621" name="Content Placeholder 2"/>
          <p:cNvSpPr>
            <a:spLocks noGrp="1"/>
          </p:cNvSpPr>
          <p:nvPr>
            <p:ph idx="1"/>
          </p:nvPr>
        </p:nvSpPr>
        <p:spPr>
          <a:xfrm>
            <a:off x="397239" y="1061947"/>
            <a:ext cx="8229600" cy="5000660"/>
          </a:xfrm>
        </p:spPr>
        <p:txBody>
          <a:bodyPr>
            <a:normAutofit fontScale="80000" lnSpcReduction="10000"/>
          </a:bodyPr>
          <a:lstStyle/>
          <a:p>
            <a:r>
              <a:rPr lang="en-US" sz="2000" dirty="0">
                <a:latin typeface="Google Sans" panose="020B0503030502040204" pitchFamily="34" charset="0"/>
              </a:rPr>
              <a:t>In many companies now-a-days data security and data recovery is the most important factor. So there are many cases where data recovery is required. For these kinds of problems keylogger is one of the best solutions which is often referred to as keylogging or keyboard capturing.</a:t>
            </a:r>
          </a:p>
          <a:p>
            <a:endParaRPr lang="en-US" sz="2000" dirty="0">
              <a:latin typeface="Google Sans" panose="020B0503030502040204" pitchFamily="34" charset="0"/>
            </a:endParaRPr>
          </a:p>
          <a:p>
            <a:r>
              <a:rPr lang="en-US" sz="2000" dirty="0">
                <a:latin typeface="Google Sans" panose="020B0503030502040204" pitchFamily="34" charset="0"/>
              </a:rPr>
              <a:t>Keyboard capturing is the action of recording the keys stroke on a keyboard, typically covertly, so that the person using the keyboard is unaware that their actions are being monitored.</a:t>
            </a:r>
          </a:p>
          <a:p>
            <a:endParaRPr lang="en-US" sz="2000" dirty="0">
              <a:latin typeface="Google Sans" panose="020B0503030502040204" pitchFamily="34" charset="0"/>
            </a:endParaRPr>
          </a:p>
          <a:p>
            <a:r>
              <a:rPr lang="en-US" sz="2000" dirty="0">
                <a:latin typeface="Google Sans" panose="020B0503030502040204" pitchFamily="34" charset="0"/>
              </a:rPr>
              <a:t>This is a surveillance application used to track the users which logs keystrokes; uses log files to retrieve information. Using this application we can recall forgotten email or URL.</a:t>
            </a:r>
          </a:p>
          <a:p>
            <a:endParaRPr lang="en-US" sz="2000" dirty="0">
              <a:latin typeface="Google Sans" panose="020B0503030502040204" pitchFamily="34" charset="0"/>
            </a:endParaRPr>
          </a:p>
          <a:p>
            <a:r>
              <a:rPr lang="en-US" sz="2000" dirty="0">
                <a:latin typeface="Google Sans" panose="020B0503030502040204" pitchFamily="34" charset="0"/>
              </a:rPr>
              <a:t>In this keylogger project, whenever the user types something through the keyboard, the keystrokes are captured and mailed to the mail id of admin without the knowledge of the user within the time set.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8621">
                                            <p:txEl>
                                              <p:pRg st="0" end="0"/>
                                            </p:txEl>
                                          </p:spTgt>
                                        </p:tgtEl>
                                        <p:attrNameLst>
                                          <p:attrName>style.visibility</p:attrName>
                                        </p:attrNameLst>
                                      </p:cBhvr>
                                      <p:to>
                                        <p:strVal val="visible"/>
                                      </p:to>
                                    </p:set>
                                    <p:animEffect transition="in" filter="wipe(down)">
                                      <p:cBhvr>
                                        <p:cTn id="7" dur="500"/>
                                        <p:tgtEl>
                                          <p:spTgt spid="10486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48621">
                                            <p:txEl>
                                              <p:pRg st="2" end="2"/>
                                            </p:txEl>
                                          </p:spTgt>
                                        </p:tgtEl>
                                        <p:attrNameLst>
                                          <p:attrName>style.visibility</p:attrName>
                                        </p:attrNameLst>
                                      </p:cBhvr>
                                      <p:to>
                                        <p:strVal val="visible"/>
                                      </p:to>
                                    </p:set>
                                    <p:animEffect transition="in" filter="wipe(down)">
                                      <p:cBhvr>
                                        <p:cTn id="12" dur="500"/>
                                        <p:tgtEl>
                                          <p:spTgt spid="104862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48621">
                                            <p:txEl>
                                              <p:pRg st="6" end="6"/>
                                            </p:txEl>
                                          </p:spTgt>
                                        </p:tgtEl>
                                        <p:attrNameLst>
                                          <p:attrName>style.visibility</p:attrName>
                                        </p:attrNameLst>
                                      </p:cBhvr>
                                      <p:to>
                                        <p:strVal val="visible"/>
                                      </p:to>
                                    </p:set>
                                    <p:animEffect transition="in" filter="wipe(down)">
                                      <p:cBhvr>
                                        <p:cTn id="17" dur="500"/>
                                        <p:tgtEl>
                                          <p:spTgt spid="10486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Rectangle 6"/>
          <p:cNvSpPr/>
          <p:nvPr/>
        </p:nvSpPr>
        <p:spPr>
          <a:xfrm>
            <a:off x="1214414" y="14840"/>
            <a:ext cx="7715304" cy="84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itchFamily="18" charset="0"/>
                <a:cs typeface="Times New Roman" pitchFamily="18" charset="0"/>
              </a:rPr>
              <a:t>INTRODUCTION</a:t>
            </a:r>
          </a:p>
        </p:txBody>
      </p:sp>
      <p:sp>
        <p:nvSpPr>
          <p:cNvPr id="1048626" name="Rectangle 9"/>
          <p:cNvSpPr/>
          <p:nvPr/>
        </p:nvSpPr>
        <p:spPr>
          <a:xfrm>
            <a:off x="0" y="6572272"/>
            <a:ext cx="9144000" cy="285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97156" name="Content Placeholder 3"/>
          <p:cNvPicPr>
            <a:picLocks/>
          </p:cNvPicPr>
          <p:nvPr/>
        </p:nvPicPr>
        <p:blipFill>
          <a:blip r:embed="rId3"/>
          <a:stretch>
            <a:fillRect/>
          </a:stretch>
        </p:blipFill>
        <p:spPr>
          <a:xfrm>
            <a:off x="201538" y="0"/>
            <a:ext cx="870000" cy="857232"/>
          </a:xfrm>
          <a:prstGeom prst="rect">
            <a:avLst/>
          </a:prstGeom>
          <a:ln>
            <a:noFill/>
          </a:ln>
        </p:spPr>
      </p:pic>
      <p:sp>
        <p:nvSpPr>
          <p:cNvPr id="1048627" name="Content Placeholder 13"/>
          <p:cNvSpPr>
            <a:spLocks noGrp="1"/>
          </p:cNvSpPr>
          <p:nvPr>
            <p:ph idx="1"/>
          </p:nvPr>
        </p:nvSpPr>
        <p:spPr>
          <a:xfrm>
            <a:off x="457200" y="1255430"/>
            <a:ext cx="8229600" cy="4525963"/>
          </a:xfrm>
        </p:spPr>
        <p:txBody>
          <a:bodyPr>
            <a:normAutofit fontScale="95000" lnSpcReduction="20000"/>
          </a:bodyPr>
          <a:lstStyle/>
          <a:p>
            <a:r>
              <a:rPr lang="en-US" sz="2000" dirty="0">
                <a:latin typeface="Google Sans" panose="020B0503030502040204" pitchFamily="34" charset="0"/>
              </a:rPr>
              <a:t>In many IT infrastructure organizations now-a-days, data security and data recovery are the most important factors which is basically deployed in Computer Forensics.</a:t>
            </a:r>
          </a:p>
          <a:p>
            <a:endParaRPr lang="en-US" sz="2000" dirty="0">
              <a:latin typeface="Google Sans" panose="020B0503030502040204" pitchFamily="34" charset="0"/>
            </a:endParaRPr>
          </a:p>
          <a:p>
            <a:r>
              <a:rPr lang="en-US" sz="2000" dirty="0">
                <a:latin typeface="Google Sans" panose="020B0503030502040204" pitchFamily="34" charset="0"/>
              </a:rPr>
              <a:t>Computer forensics consists of the art of examining digital media to preserve, recover and analyze the data in an effective manner.</a:t>
            </a:r>
          </a:p>
          <a:p>
            <a:endParaRPr lang="en-US" sz="2000" dirty="0">
              <a:latin typeface="Google Sans" panose="020B0503030502040204" pitchFamily="34" charset="0"/>
            </a:endParaRPr>
          </a:p>
          <a:p>
            <a:r>
              <a:rPr lang="en-US" sz="2000" dirty="0">
                <a:latin typeface="Google Sans" panose="020B0503030502040204" pitchFamily="34" charset="0"/>
              </a:rPr>
              <a:t>So by using keylogger application we can monitor the user activities and users can retrieve data in the time of disaster and damaging of working file due to loss of power. </a:t>
            </a:r>
          </a:p>
          <a:p>
            <a:endParaRPr lang="en-US" sz="2000" dirty="0">
              <a:latin typeface="Google Sans" panose="020B0503030502040204" pitchFamily="34" charset="0"/>
            </a:endParaRPr>
          </a:p>
          <a:p>
            <a:r>
              <a:rPr lang="en-US" sz="2000" dirty="0">
                <a:latin typeface="Google Sans" panose="020B0503030502040204" pitchFamily="34" charset="0"/>
              </a:rPr>
              <a:t>The collected information is saved on the system as a hidden file or emailed to the Admin or the forensic analyst.</a:t>
            </a:r>
            <a:endParaRPr lang="en-IN" sz="2000" dirty="0">
              <a:latin typeface="Google Sans" panose="020B0503030502040204" pitchFamily="34" charset="0"/>
            </a:endParaRPr>
          </a:p>
        </p:txBody>
      </p:sp>
      <p:sp>
        <p:nvSpPr>
          <p:cNvPr id="1048628" name="Date Placeholder 7"/>
          <p:cNvSpPr>
            <a:spLocks noGrp="1"/>
          </p:cNvSpPr>
          <p:nvPr>
            <p:ph type="dt" sz="half" idx="10"/>
          </p:nvPr>
        </p:nvSpPr>
        <p:spPr>
          <a:xfrm>
            <a:off x="427220" y="6492875"/>
            <a:ext cx="2133600" cy="365125"/>
          </a:xfrm>
        </p:spPr>
        <p:txBody>
          <a:bodyPr/>
          <a:lstStyle/>
          <a:p>
            <a:r>
              <a:rPr lang="en-IN" sz="1800" b="1" dirty="0">
                <a:solidFill>
                  <a:schemeClr val="bg1"/>
                </a:solidFill>
              </a:rPr>
              <a:t>09/10/2021</a:t>
            </a:r>
          </a:p>
        </p:txBody>
      </p:sp>
      <p:sp>
        <p:nvSpPr>
          <p:cNvPr id="1048629" name="Footer Placeholder 12"/>
          <p:cNvSpPr>
            <a:spLocks noGrp="1"/>
          </p:cNvSpPr>
          <p:nvPr>
            <p:ph type="ftr" sz="quarter" idx="11"/>
          </p:nvPr>
        </p:nvSpPr>
        <p:spPr>
          <a:xfrm>
            <a:off x="2779430" y="6430780"/>
            <a:ext cx="4205990" cy="380636"/>
          </a:xfrm>
        </p:spPr>
        <p:txBody>
          <a:bodyPr/>
          <a:lstStyle/>
          <a:p>
            <a:r>
              <a:rPr lang="en-US" sz="1800" b="1" dirty="0">
                <a:solidFill>
                  <a:schemeClr val="bg1"/>
                </a:solidFill>
                <a:latin typeface="Times New Roman" pitchFamily="18" charset="0"/>
                <a:cs typeface="Times New Roman" pitchFamily="18" charset="0"/>
              </a:rPr>
              <a:t>Department of Information Technology</a:t>
            </a:r>
            <a:endParaRPr lang="en-IN" sz="1800" b="1" dirty="0">
              <a:solidFill>
                <a:schemeClr val="bg1"/>
              </a:solidFill>
              <a:latin typeface="Times New Roman" pitchFamily="18" charset="0"/>
              <a:cs typeface="Times New Roman" pitchFamily="18" charset="0"/>
            </a:endParaRPr>
          </a:p>
        </p:txBody>
      </p:sp>
      <p:sp>
        <p:nvSpPr>
          <p:cNvPr id="1048630" name="Slide Number Placeholder 8"/>
          <p:cNvSpPr>
            <a:spLocks noGrp="1"/>
          </p:cNvSpPr>
          <p:nvPr>
            <p:ph type="sldNum" sz="quarter" idx="12"/>
          </p:nvPr>
        </p:nvSpPr>
        <p:spPr>
          <a:xfrm>
            <a:off x="7010400" y="6492875"/>
            <a:ext cx="2133600" cy="365125"/>
          </a:xfrm>
        </p:spPr>
        <p:txBody>
          <a:bodyPr/>
          <a:lstStyle/>
          <a:p>
            <a:fld id="{43639954-FBA3-4940-A796-04B4D69CDF21}" type="slidenum">
              <a:rPr lang="en-IN" sz="1800" b="1" smtClean="0">
                <a:solidFill>
                  <a:schemeClr val="bg1"/>
                </a:solidFill>
                <a:latin typeface="Times New Roman" pitchFamily="18" charset="0"/>
                <a:cs typeface="Times New Roman" pitchFamily="18" charset="0"/>
              </a:rPr>
              <a:t>5</a:t>
            </a:fld>
            <a:endParaRPr lang="en-IN" sz="1800" b="1" dirty="0">
              <a:solidFill>
                <a:schemeClr val="bg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Rectangle 6"/>
          <p:cNvSpPr/>
          <p:nvPr/>
        </p:nvSpPr>
        <p:spPr>
          <a:xfrm>
            <a:off x="1214414" y="14840"/>
            <a:ext cx="7715304" cy="84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itchFamily="18" charset="0"/>
                <a:cs typeface="Times New Roman" pitchFamily="18" charset="0"/>
              </a:rPr>
              <a:t>PROPOSED SYSTEM</a:t>
            </a:r>
          </a:p>
        </p:txBody>
      </p:sp>
      <p:sp>
        <p:nvSpPr>
          <p:cNvPr id="1048635" name="Rectangle 9"/>
          <p:cNvSpPr/>
          <p:nvPr/>
        </p:nvSpPr>
        <p:spPr>
          <a:xfrm>
            <a:off x="0" y="6572272"/>
            <a:ext cx="9144000" cy="285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97157" name="Content Placeholder 3"/>
          <p:cNvPicPr>
            <a:picLocks/>
          </p:cNvPicPr>
          <p:nvPr/>
        </p:nvPicPr>
        <p:blipFill>
          <a:blip r:embed="rId3"/>
          <a:stretch>
            <a:fillRect/>
          </a:stretch>
        </p:blipFill>
        <p:spPr>
          <a:xfrm>
            <a:off x="201538" y="0"/>
            <a:ext cx="870000" cy="857232"/>
          </a:xfrm>
          <a:prstGeom prst="rect">
            <a:avLst/>
          </a:prstGeom>
          <a:ln>
            <a:noFill/>
          </a:ln>
        </p:spPr>
      </p:pic>
      <p:sp>
        <p:nvSpPr>
          <p:cNvPr id="1048636" name="Date Placeholder 7"/>
          <p:cNvSpPr>
            <a:spLocks noGrp="1"/>
          </p:cNvSpPr>
          <p:nvPr>
            <p:ph type="dt" sz="half" idx="10"/>
          </p:nvPr>
        </p:nvSpPr>
        <p:spPr>
          <a:xfrm>
            <a:off x="142844" y="6572272"/>
            <a:ext cx="2133600" cy="292079"/>
          </a:xfrm>
        </p:spPr>
        <p:txBody>
          <a:bodyPr/>
          <a:lstStyle/>
          <a:p>
            <a:r>
              <a:rPr lang="en-IN" sz="1800" b="1" dirty="0">
                <a:solidFill>
                  <a:schemeClr val="bg1"/>
                </a:solidFill>
              </a:rPr>
              <a:t>09/10/2021</a:t>
            </a:r>
          </a:p>
        </p:txBody>
      </p:sp>
      <p:sp>
        <p:nvSpPr>
          <p:cNvPr id="1048637" name="Slide Number Placeholder 8"/>
          <p:cNvSpPr>
            <a:spLocks noGrp="1"/>
          </p:cNvSpPr>
          <p:nvPr>
            <p:ph type="sldNum" sz="quarter" idx="12"/>
          </p:nvPr>
        </p:nvSpPr>
        <p:spPr>
          <a:xfrm>
            <a:off x="6724680" y="6500834"/>
            <a:ext cx="2133600" cy="365125"/>
          </a:xfrm>
        </p:spPr>
        <p:txBody>
          <a:bodyPr/>
          <a:lstStyle/>
          <a:p>
            <a:fld id="{43639954-FBA3-4940-A796-04B4D69CDF21}" type="slidenum">
              <a:rPr lang="en-IN" sz="1800" b="1" smtClean="0">
                <a:solidFill>
                  <a:schemeClr val="bg1"/>
                </a:solidFill>
                <a:latin typeface="Times New Roman" pitchFamily="18" charset="0"/>
                <a:cs typeface="Times New Roman" pitchFamily="18" charset="0"/>
              </a:rPr>
              <a:t>6</a:t>
            </a:fld>
            <a:endParaRPr lang="en-IN" sz="1800" b="1" dirty="0">
              <a:solidFill>
                <a:schemeClr val="bg1"/>
              </a:solidFill>
              <a:latin typeface="Times New Roman" pitchFamily="18" charset="0"/>
              <a:cs typeface="Times New Roman" pitchFamily="18" charset="0"/>
            </a:endParaRPr>
          </a:p>
        </p:txBody>
      </p:sp>
      <p:sp>
        <p:nvSpPr>
          <p:cNvPr id="1048638" name="Footer Placeholder 12"/>
          <p:cNvSpPr>
            <a:spLocks noGrp="1"/>
          </p:cNvSpPr>
          <p:nvPr>
            <p:ph type="ftr" sz="quarter" idx="11"/>
          </p:nvPr>
        </p:nvSpPr>
        <p:spPr>
          <a:xfrm>
            <a:off x="1928794" y="6500834"/>
            <a:ext cx="5000660" cy="365125"/>
          </a:xfrm>
        </p:spPr>
        <p:txBody>
          <a:bodyPr/>
          <a:lstStyle/>
          <a:p>
            <a:r>
              <a:rPr lang="en-US" sz="1800" b="1" dirty="0">
                <a:solidFill>
                  <a:schemeClr val="bg1"/>
                </a:solidFill>
                <a:latin typeface="Times New Roman" pitchFamily="18" charset="0"/>
                <a:cs typeface="Times New Roman" pitchFamily="18" charset="0"/>
              </a:rPr>
              <a:t>Department of Information Technology</a:t>
            </a:r>
            <a:endParaRPr lang="en-IN" sz="1800" b="1" dirty="0">
              <a:solidFill>
                <a:schemeClr val="bg1"/>
              </a:solidFill>
              <a:latin typeface="Times New Roman" pitchFamily="18" charset="0"/>
              <a:cs typeface="Times New Roman" pitchFamily="18" charset="0"/>
            </a:endParaRPr>
          </a:p>
        </p:txBody>
      </p:sp>
      <p:sp>
        <p:nvSpPr>
          <p:cNvPr id="1048639" name="Content Placeholder 2"/>
          <p:cNvSpPr txBox="1"/>
          <p:nvPr/>
        </p:nvSpPr>
        <p:spPr>
          <a:xfrm>
            <a:off x="457200" y="940177"/>
            <a:ext cx="8686800" cy="4004802"/>
          </a:xfrm>
          <a:prstGeom prst="rect">
            <a:avLst/>
          </a:prstGeom>
        </p:spPr>
        <p:txBody>
          <a:bodyPr>
            <a:normAutofit fontScale="50000" lnSpcReduction="20000"/>
          </a:bodyPr>
          <a:lstStyle/>
          <a:p>
            <a:pPr marL="342900" lvl="0" indent="-342900">
              <a:spcBef>
                <a:spcPct val="20000"/>
              </a:spcBef>
              <a:buFont typeface="Arial" pitchFamily="34" charset="0"/>
              <a:buChar char="•"/>
            </a:pPr>
            <a:r>
              <a:rPr lang="en-US" sz="3500" dirty="0">
                <a:latin typeface="Google Sans" panose="020B0503030502040204" pitchFamily="34" charset="0"/>
              </a:rPr>
              <a:t>Keystroke loggers are available in software and hardware form, and are used to capture and compile a record of all typed keys.</a:t>
            </a:r>
          </a:p>
          <a:p>
            <a:pPr marL="342900" lvl="0" indent="-342900">
              <a:spcBef>
                <a:spcPct val="20000"/>
              </a:spcBef>
              <a:buFont typeface="Arial" pitchFamily="34" charset="0"/>
              <a:buChar char="•"/>
            </a:pPr>
            <a:endParaRPr lang="en-US" sz="3500" dirty="0">
              <a:latin typeface="Google Sans" panose="020B0503030502040204" pitchFamily="34" charset="0"/>
            </a:endParaRPr>
          </a:p>
          <a:p>
            <a:pPr marL="342900" lvl="0" indent="-342900">
              <a:spcBef>
                <a:spcPct val="20000"/>
              </a:spcBef>
              <a:buFont typeface="Arial" pitchFamily="34" charset="0"/>
              <a:buChar char="•"/>
            </a:pPr>
            <a:r>
              <a:rPr lang="en-US" sz="3500" dirty="0">
                <a:latin typeface="Google Sans" panose="020B0503030502040204" pitchFamily="34" charset="0"/>
              </a:rPr>
              <a:t>The information gathered from a keystroke logger can be saved on the system as a hidden file, or emailed to the forensic analyst or the Administrator.</a:t>
            </a:r>
          </a:p>
          <a:p>
            <a:pPr marL="342900" lvl="0" indent="-342900">
              <a:spcBef>
                <a:spcPct val="20000"/>
              </a:spcBef>
              <a:buFont typeface="Arial" pitchFamily="34" charset="0"/>
              <a:buChar char="•"/>
            </a:pPr>
            <a:endParaRPr lang="en-US" sz="3500" dirty="0">
              <a:latin typeface="Google Sans" panose="020B0503030502040204" pitchFamily="34" charset="0"/>
            </a:endParaRPr>
          </a:p>
          <a:p>
            <a:pPr marL="342900" lvl="0" indent="-342900">
              <a:spcBef>
                <a:spcPct val="20000"/>
              </a:spcBef>
              <a:buFont typeface="Arial" pitchFamily="34" charset="0"/>
              <a:buChar char="•"/>
            </a:pPr>
            <a:r>
              <a:rPr lang="en-US" sz="3500" dirty="0">
                <a:latin typeface="Google Sans" panose="020B0503030502040204" pitchFamily="34" charset="0"/>
              </a:rPr>
              <a:t>Our project keylogger has the following features :</a:t>
            </a:r>
          </a:p>
          <a:p>
            <a:pPr lvl="0">
              <a:spcBef>
                <a:spcPct val="20000"/>
              </a:spcBef>
            </a:pPr>
            <a:r>
              <a:rPr lang="en-US" sz="3500" dirty="0">
                <a:latin typeface="Google Sans" panose="020B0503030502040204" pitchFamily="34" charset="0"/>
              </a:rPr>
              <a:t>             - Logs keystrokes including special key along with Date &amp; Time</a:t>
            </a:r>
          </a:p>
          <a:p>
            <a:pPr lvl="0">
              <a:spcBef>
                <a:spcPct val="20000"/>
              </a:spcBef>
            </a:pPr>
            <a:r>
              <a:rPr lang="en-US" sz="3500" dirty="0">
                <a:latin typeface="Google Sans" panose="020B0503030502040204" pitchFamily="34" charset="0"/>
              </a:rPr>
              <a:t>             - Sends mail to the Admin’s mail Id</a:t>
            </a:r>
          </a:p>
          <a:p>
            <a:pPr lvl="0">
              <a:spcBef>
                <a:spcPct val="20000"/>
              </a:spcBef>
            </a:pPr>
            <a:r>
              <a:rPr lang="en-US" sz="3500" dirty="0">
                <a:latin typeface="Google Sans" panose="020B0503030502040204" pitchFamily="34" charset="0"/>
              </a:rPr>
              <a:t>             Additional Features:</a:t>
            </a:r>
          </a:p>
          <a:p>
            <a:pPr lvl="0">
              <a:spcBef>
                <a:spcPct val="20000"/>
              </a:spcBef>
            </a:pPr>
            <a:r>
              <a:rPr lang="en-US" sz="3500" dirty="0">
                <a:latin typeface="Google Sans" panose="020B0503030502040204" pitchFamily="34" charset="0"/>
              </a:rPr>
              <a:t>             - Automated Screenshots at regular intervals </a:t>
            </a:r>
          </a:p>
          <a:p>
            <a:pPr lvl="0">
              <a:spcBef>
                <a:spcPct val="20000"/>
              </a:spcBef>
            </a:pPr>
            <a:r>
              <a:rPr lang="en-US" sz="3500" dirty="0">
                <a:latin typeface="Google Sans" panose="020B0503030502040204" pitchFamily="34" charset="0"/>
              </a:rPr>
              <a:t>             - Get List of all Background running Processes or User working Applications</a:t>
            </a:r>
          </a:p>
          <a:p>
            <a:pPr lvl="0">
              <a:spcBef>
                <a:spcPct val="20000"/>
              </a:spcBef>
            </a:pPr>
            <a:r>
              <a:rPr lang="en-US" sz="2000" dirty="0"/>
              <a:t>             </a:t>
            </a:r>
          </a:p>
        </p:txBody>
      </p:sp>
      <p:sp>
        <p:nvSpPr>
          <p:cNvPr id="1048640" name="Title 1"/>
          <p:cNvSpPr txBox="1"/>
          <p:nvPr/>
        </p:nvSpPr>
        <p:spPr>
          <a:xfrm>
            <a:off x="457200" y="3785728"/>
            <a:ext cx="1879876" cy="910385"/>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pPr>
            <a:r>
              <a:rPr lang="en-IN" sz="2200" dirty="0">
                <a:solidFill>
                  <a:schemeClr val="tx2">
                    <a:lumMod val="60000"/>
                    <a:lumOff val="40000"/>
                  </a:schemeClr>
                </a:solidFill>
                <a:latin typeface="Google Sans" panose="020B0503030502040204" pitchFamily="34" charset="0"/>
                <a:ea typeface="+mj-ea"/>
                <a:cs typeface="+mj-cs"/>
              </a:rPr>
              <a:t>Advantages</a:t>
            </a:r>
            <a:r>
              <a:rPr lang="en-IN" sz="1200" dirty="0">
                <a:solidFill>
                  <a:schemeClr val="tx2">
                    <a:lumMod val="60000"/>
                    <a:lumOff val="40000"/>
                  </a:schemeClr>
                </a:solidFill>
                <a:latin typeface="Google Sans" panose="020B0503030502040204" pitchFamily="34" charset="0"/>
                <a:ea typeface="+mj-ea"/>
                <a:cs typeface="+mj-cs"/>
              </a:rPr>
              <a:t> :</a:t>
            </a:r>
            <a:endParaRPr kumimoji="0" lang="en-US" sz="1200" b="0" i="0" u="none" strike="noStrike" kern="1200" cap="none" spc="0" normalizeH="0" baseline="0" noProof="0" dirty="0">
              <a:ln>
                <a:noFill/>
              </a:ln>
              <a:solidFill>
                <a:schemeClr val="tx2">
                  <a:lumMod val="60000"/>
                  <a:lumOff val="40000"/>
                </a:schemeClr>
              </a:solidFill>
              <a:effectLst/>
              <a:uLnTx/>
              <a:uFillTx/>
              <a:latin typeface="Google Sans" panose="020B0503030502040204" pitchFamily="34" charset="0"/>
              <a:ea typeface="+mj-ea"/>
              <a:cs typeface="+mj-cs"/>
            </a:endParaRPr>
          </a:p>
        </p:txBody>
      </p:sp>
      <p:sp>
        <p:nvSpPr>
          <p:cNvPr id="1048641" name="Content Placeholder 2"/>
          <p:cNvSpPr txBox="1"/>
          <p:nvPr/>
        </p:nvSpPr>
        <p:spPr>
          <a:xfrm>
            <a:off x="457200" y="4440195"/>
            <a:ext cx="8229600" cy="2786058"/>
          </a:xfrm>
          <a:prstGeom prst="rect">
            <a:avLst/>
          </a:prstGeom>
        </p:spPr>
        <p:txBody>
          <a:bodyPr vert="horz">
            <a:normAutofit/>
          </a:bodyPr>
          <a:lstStyle/>
          <a:p>
            <a:pPr marL="567055" lvl="0" indent="-457200">
              <a:spcBef>
                <a:spcPts val="300"/>
              </a:spcBef>
              <a:buClr>
                <a:schemeClr val="accent3"/>
              </a:buClr>
              <a:buFont typeface="Arial" panose="020B0604020202020204" pitchFamily="34" charset="0"/>
              <a:buChar char="•"/>
            </a:pPr>
            <a:r>
              <a:rPr lang="en-US" b="1" dirty="0">
                <a:latin typeface="Google Sans" panose="020B0503030502040204" pitchFamily="34" charset="0"/>
              </a:rPr>
              <a:t>For Business Services - </a:t>
            </a:r>
            <a:r>
              <a:rPr lang="en-US" dirty="0">
                <a:latin typeface="Google Sans" panose="020B0503030502040204" pitchFamily="34" charset="0"/>
              </a:rPr>
              <a:t>It provides complete protection of confidential data that benefits business management and operations.</a:t>
            </a:r>
          </a:p>
          <a:p>
            <a:pPr marL="567055" lvl="0" indent="-457200">
              <a:spcBef>
                <a:spcPts val="300"/>
              </a:spcBef>
              <a:buClr>
                <a:schemeClr val="accent3"/>
              </a:buClr>
              <a:buFont typeface="Arial" panose="020B0604020202020204" pitchFamily="34" charset="0"/>
              <a:buChar char="•"/>
            </a:pPr>
            <a:r>
              <a:rPr lang="en-US" b="1" dirty="0">
                <a:latin typeface="Google Sans" panose="020B0503030502040204" pitchFamily="34" charset="0"/>
              </a:rPr>
              <a:t>For Educational Institutes - </a:t>
            </a:r>
            <a:r>
              <a:rPr lang="en-US" dirty="0">
                <a:latin typeface="Google Sans" panose="020B0503030502040204" pitchFamily="34" charset="0"/>
              </a:rPr>
              <a:t>It remotely monitor faculty and student computer activities </a:t>
            </a:r>
          </a:p>
          <a:p>
            <a:pPr marL="567055" indent="-457200">
              <a:spcBef>
                <a:spcPts val="300"/>
              </a:spcBef>
              <a:buClr>
                <a:schemeClr val="accent3"/>
              </a:buClr>
              <a:buFont typeface="Arial" panose="020B0604020202020204" pitchFamily="34" charset="0"/>
              <a:buChar char="•"/>
            </a:pPr>
            <a:r>
              <a:rPr lang="en-IN" b="1" dirty="0">
                <a:latin typeface="Google Sans" panose="020B0503030502040204" pitchFamily="34" charset="0"/>
              </a:rPr>
              <a:t>For Parenting Purposes - </a:t>
            </a:r>
            <a:r>
              <a:rPr lang="en-US" dirty="0">
                <a:latin typeface="Google Sans" panose="020B0503030502040204" pitchFamily="34" charset="0"/>
              </a:rPr>
              <a:t>Parents can keep track of the kid’s online presence, time spent, and URLs engaged.</a:t>
            </a:r>
            <a:endParaRPr lang="en-IN" sz="2000" dirty="0">
              <a:latin typeface="Google Sans" panose="020B0503030502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8639">
                                            <p:txEl>
                                              <p:pRg st="0" end="0"/>
                                            </p:txEl>
                                          </p:spTgt>
                                        </p:tgtEl>
                                        <p:attrNameLst>
                                          <p:attrName>style.visibility</p:attrName>
                                        </p:attrNameLst>
                                      </p:cBhvr>
                                      <p:to>
                                        <p:strVal val="visible"/>
                                      </p:to>
                                    </p:set>
                                    <p:animEffect transition="in" filter="wipe(down)">
                                      <p:cBhvr>
                                        <p:cTn id="7" dur="500"/>
                                        <p:tgtEl>
                                          <p:spTgt spid="10486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48639">
                                            <p:txEl>
                                              <p:pRg st="2" end="2"/>
                                            </p:txEl>
                                          </p:spTgt>
                                        </p:tgtEl>
                                        <p:attrNameLst>
                                          <p:attrName>style.visibility</p:attrName>
                                        </p:attrNameLst>
                                      </p:cBhvr>
                                      <p:to>
                                        <p:strVal val="visible"/>
                                      </p:to>
                                    </p:set>
                                    <p:animEffect transition="in" filter="wipe(down)">
                                      <p:cBhvr>
                                        <p:cTn id="12" dur="500"/>
                                        <p:tgtEl>
                                          <p:spTgt spid="10486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48639">
                                            <p:txEl>
                                              <p:pRg st="4" end="4"/>
                                            </p:txEl>
                                          </p:spTgt>
                                        </p:tgtEl>
                                        <p:attrNameLst>
                                          <p:attrName>style.visibility</p:attrName>
                                        </p:attrNameLst>
                                      </p:cBhvr>
                                      <p:to>
                                        <p:strVal val="visible"/>
                                      </p:to>
                                    </p:set>
                                    <p:animEffect transition="in" filter="wipe(down)">
                                      <p:cBhvr>
                                        <p:cTn id="17" dur="500"/>
                                        <p:tgtEl>
                                          <p:spTgt spid="104863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48639">
                                            <p:txEl>
                                              <p:pRg st="5" end="5"/>
                                            </p:txEl>
                                          </p:spTgt>
                                        </p:tgtEl>
                                        <p:attrNameLst>
                                          <p:attrName>style.visibility</p:attrName>
                                        </p:attrNameLst>
                                      </p:cBhvr>
                                      <p:to>
                                        <p:strVal val="visible"/>
                                      </p:to>
                                    </p:set>
                                    <p:animEffect transition="in" filter="wipe(down)">
                                      <p:cBhvr>
                                        <p:cTn id="22" dur="500"/>
                                        <p:tgtEl>
                                          <p:spTgt spid="104863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48639">
                                            <p:txEl>
                                              <p:pRg st="6" end="6"/>
                                            </p:txEl>
                                          </p:spTgt>
                                        </p:tgtEl>
                                        <p:attrNameLst>
                                          <p:attrName>style.visibility</p:attrName>
                                        </p:attrNameLst>
                                      </p:cBhvr>
                                      <p:to>
                                        <p:strVal val="visible"/>
                                      </p:to>
                                    </p:set>
                                    <p:animEffect transition="in" filter="wipe(down)">
                                      <p:cBhvr>
                                        <p:cTn id="27" dur="500"/>
                                        <p:tgtEl>
                                          <p:spTgt spid="104863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48639">
                                            <p:txEl>
                                              <p:pRg st="7" end="7"/>
                                            </p:txEl>
                                          </p:spTgt>
                                        </p:tgtEl>
                                        <p:attrNameLst>
                                          <p:attrName>style.visibility</p:attrName>
                                        </p:attrNameLst>
                                      </p:cBhvr>
                                      <p:to>
                                        <p:strVal val="visible"/>
                                      </p:to>
                                    </p:set>
                                    <p:animEffect transition="in" filter="wipe(down)">
                                      <p:cBhvr>
                                        <p:cTn id="32" dur="500"/>
                                        <p:tgtEl>
                                          <p:spTgt spid="104863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48639">
                                            <p:txEl>
                                              <p:pRg st="8" end="8"/>
                                            </p:txEl>
                                          </p:spTgt>
                                        </p:tgtEl>
                                        <p:attrNameLst>
                                          <p:attrName>style.visibility</p:attrName>
                                        </p:attrNameLst>
                                      </p:cBhvr>
                                      <p:to>
                                        <p:strVal val="visible"/>
                                      </p:to>
                                    </p:set>
                                    <p:animEffect transition="in" filter="wipe(down)">
                                      <p:cBhvr>
                                        <p:cTn id="37" dur="500"/>
                                        <p:tgtEl>
                                          <p:spTgt spid="104863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48639">
                                            <p:txEl>
                                              <p:pRg st="9" end="9"/>
                                            </p:txEl>
                                          </p:spTgt>
                                        </p:tgtEl>
                                        <p:attrNameLst>
                                          <p:attrName>style.visibility</p:attrName>
                                        </p:attrNameLst>
                                      </p:cBhvr>
                                      <p:to>
                                        <p:strVal val="visible"/>
                                      </p:to>
                                    </p:set>
                                    <p:animEffect transition="in" filter="wipe(down)">
                                      <p:cBhvr>
                                        <p:cTn id="42" dur="500"/>
                                        <p:tgtEl>
                                          <p:spTgt spid="104863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48639">
                                            <p:txEl>
                                              <p:pRg st="10" end="10"/>
                                            </p:txEl>
                                          </p:spTgt>
                                        </p:tgtEl>
                                        <p:attrNameLst>
                                          <p:attrName>style.visibility</p:attrName>
                                        </p:attrNameLst>
                                      </p:cBhvr>
                                      <p:to>
                                        <p:strVal val="visible"/>
                                      </p:to>
                                    </p:set>
                                    <p:animEffect transition="in" filter="wipe(down)">
                                      <p:cBhvr>
                                        <p:cTn id="47" dur="500"/>
                                        <p:tgtEl>
                                          <p:spTgt spid="1048639">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48640">
                                            <p:txEl>
                                              <p:pRg st="0" end="0"/>
                                            </p:txEl>
                                          </p:spTgt>
                                        </p:tgtEl>
                                        <p:attrNameLst>
                                          <p:attrName>style.visibility</p:attrName>
                                        </p:attrNameLst>
                                      </p:cBhvr>
                                      <p:to>
                                        <p:strVal val="visible"/>
                                      </p:to>
                                    </p:set>
                                    <p:animEffect transition="in" filter="wipe(down)">
                                      <p:cBhvr>
                                        <p:cTn id="52" dur="500"/>
                                        <p:tgtEl>
                                          <p:spTgt spid="104864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048641">
                                            <p:txEl>
                                              <p:pRg st="0" end="0"/>
                                            </p:txEl>
                                          </p:spTgt>
                                        </p:tgtEl>
                                        <p:attrNameLst>
                                          <p:attrName>style.visibility</p:attrName>
                                        </p:attrNameLst>
                                      </p:cBhvr>
                                      <p:to>
                                        <p:strVal val="visible"/>
                                      </p:to>
                                    </p:set>
                                    <p:anim calcmode="lin" valueType="num">
                                      <p:cBhvr additive="base">
                                        <p:cTn id="57" dur="500" fill="hold"/>
                                        <p:tgtEl>
                                          <p:spTgt spid="1048641">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0486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048641">
                                            <p:txEl>
                                              <p:pRg st="1" end="1"/>
                                            </p:txEl>
                                          </p:spTgt>
                                        </p:tgtEl>
                                        <p:attrNameLst>
                                          <p:attrName>style.visibility</p:attrName>
                                        </p:attrNameLst>
                                      </p:cBhvr>
                                      <p:to>
                                        <p:strVal val="visible"/>
                                      </p:to>
                                    </p:set>
                                    <p:anim calcmode="lin" valueType="num">
                                      <p:cBhvr additive="base">
                                        <p:cTn id="63" dur="500" fill="hold"/>
                                        <p:tgtEl>
                                          <p:spTgt spid="1048641">
                                            <p:txEl>
                                              <p:pRg st="1" end="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04864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048641">
                                            <p:txEl>
                                              <p:pRg st="2" end="2"/>
                                            </p:txEl>
                                          </p:spTgt>
                                        </p:tgtEl>
                                        <p:attrNameLst>
                                          <p:attrName>style.visibility</p:attrName>
                                        </p:attrNameLst>
                                      </p:cBhvr>
                                      <p:to>
                                        <p:strVal val="visible"/>
                                      </p:to>
                                    </p:set>
                                    <p:anim calcmode="lin" valueType="num">
                                      <p:cBhvr additive="base">
                                        <p:cTn id="69" dur="500" fill="hold"/>
                                        <p:tgtEl>
                                          <p:spTgt spid="1048641">
                                            <p:txEl>
                                              <p:pRg st="2" end="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04864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p:bldP spid="1048640" grpId="0" build="p"/>
      <p:bldP spid="104864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Rectangle 6"/>
          <p:cNvSpPr/>
          <p:nvPr/>
        </p:nvSpPr>
        <p:spPr>
          <a:xfrm>
            <a:off x="1214414" y="14840"/>
            <a:ext cx="7715304" cy="84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itchFamily="18" charset="0"/>
                <a:cs typeface="Times New Roman" pitchFamily="18" charset="0"/>
              </a:rPr>
              <a:t>EXPECTED RESULT</a:t>
            </a:r>
          </a:p>
        </p:txBody>
      </p:sp>
      <p:sp>
        <p:nvSpPr>
          <p:cNvPr id="1048646" name="Rectangle 9"/>
          <p:cNvSpPr/>
          <p:nvPr/>
        </p:nvSpPr>
        <p:spPr>
          <a:xfrm>
            <a:off x="0" y="6572272"/>
            <a:ext cx="9144000" cy="285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97158" name="Content Placeholder 3"/>
          <p:cNvPicPr>
            <a:picLocks/>
          </p:cNvPicPr>
          <p:nvPr/>
        </p:nvPicPr>
        <p:blipFill>
          <a:blip r:embed="rId3"/>
          <a:stretch>
            <a:fillRect/>
          </a:stretch>
        </p:blipFill>
        <p:spPr>
          <a:xfrm>
            <a:off x="201538" y="0"/>
            <a:ext cx="870000" cy="857232"/>
          </a:xfrm>
          <a:prstGeom prst="rect">
            <a:avLst/>
          </a:prstGeom>
          <a:ln>
            <a:noFill/>
          </a:ln>
        </p:spPr>
      </p:pic>
      <p:sp>
        <p:nvSpPr>
          <p:cNvPr id="1048647" name="Content Placeholder 13"/>
          <p:cNvSpPr>
            <a:spLocks noGrp="1"/>
          </p:cNvSpPr>
          <p:nvPr>
            <p:ph idx="1"/>
          </p:nvPr>
        </p:nvSpPr>
        <p:spPr>
          <a:xfrm>
            <a:off x="457200" y="937149"/>
            <a:ext cx="8472518" cy="5552496"/>
          </a:xfrm>
        </p:spPr>
        <p:txBody>
          <a:bodyPr>
            <a:normAutofit fontScale="95000" lnSpcReduction="20000"/>
          </a:bodyPr>
          <a:lstStyle/>
          <a:p>
            <a:r>
              <a:rPr lang="en-US" sz="2000" dirty="0">
                <a:latin typeface="Google Sans" panose="020B0503030502040204" pitchFamily="34" charset="0"/>
              </a:rPr>
              <a:t>It tracks on every key that is typed through the keyboard and store all type of </a:t>
            </a:r>
            <a:r>
              <a:rPr lang="en-US" sz="2000" b="1" dirty="0">
                <a:latin typeface="Google Sans" panose="020B0503030502040204" pitchFamily="34" charset="0"/>
              </a:rPr>
              <a:t>keys</a:t>
            </a:r>
            <a:r>
              <a:rPr lang="en-US" sz="2000" dirty="0">
                <a:latin typeface="Google Sans" panose="020B0503030502040204" pitchFamily="34" charset="0"/>
              </a:rPr>
              <a:t> as logs in text file.</a:t>
            </a:r>
          </a:p>
          <a:p>
            <a:endParaRPr lang="en-US" sz="2000" dirty="0">
              <a:latin typeface="Google Sans" panose="020B0503030502040204" pitchFamily="34" charset="0"/>
            </a:endParaRPr>
          </a:p>
          <a:p>
            <a:r>
              <a:rPr lang="en-US" sz="2000" dirty="0">
                <a:latin typeface="Google Sans" panose="020B0503030502040204" pitchFamily="34" charset="0"/>
              </a:rPr>
              <a:t>Note </a:t>
            </a:r>
            <a:r>
              <a:rPr lang="en-US" sz="2000" b="1" dirty="0">
                <a:latin typeface="Google Sans" panose="020B0503030502040204" pitchFamily="34" charset="0"/>
              </a:rPr>
              <a:t>Date &amp; Time </a:t>
            </a:r>
            <a:r>
              <a:rPr lang="en-US" sz="2000" dirty="0">
                <a:latin typeface="Google Sans" panose="020B0503030502040204" pitchFamily="34" charset="0"/>
              </a:rPr>
              <a:t>of every User Activity.</a:t>
            </a:r>
          </a:p>
          <a:p>
            <a:endParaRPr lang="en-US" sz="2000" dirty="0">
              <a:latin typeface="Google Sans" panose="020B0503030502040204" pitchFamily="34" charset="0"/>
            </a:endParaRPr>
          </a:p>
          <a:p>
            <a:r>
              <a:rPr lang="en-US" sz="2000" dirty="0">
                <a:latin typeface="Google Sans" panose="020B0503030502040204" pitchFamily="34" charset="0"/>
              </a:rPr>
              <a:t>Additionally, Takes automated </a:t>
            </a:r>
            <a:r>
              <a:rPr lang="en-US" sz="2000" b="1" dirty="0">
                <a:latin typeface="Google Sans" panose="020B0503030502040204" pitchFamily="34" charset="0"/>
              </a:rPr>
              <a:t>screenshots</a:t>
            </a:r>
            <a:r>
              <a:rPr lang="en-US" sz="2000" dirty="0">
                <a:latin typeface="Google Sans" panose="020B0503030502040204" pitchFamily="34" charset="0"/>
              </a:rPr>
              <a:t> at regular intervals.</a:t>
            </a:r>
          </a:p>
          <a:p>
            <a:endParaRPr lang="en-US" sz="2000" dirty="0">
              <a:latin typeface="Google Sans" panose="020B0503030502040204" pitchFamily="34" charset="0"/>
            </a:endParaRPr>
          </a:p>
          <a:p>
            <a:r>
              <a:rPr lang="en-US" sz="2000" dirty="0">
                <a:latin typeface="Google Sans" panose="020B0503030502040204" pitchFamily="34" charset="0"/>
              </a:rPr>
              <a:t>Get List of all Background running </a:t>
            </a:r>
            <a:r>
              <a:rPr lang="en-US" sz="2000" b="1" dirty="0">
                <a:latin typeface="Google Sans" panose="020B0503030502040204" pitchFamily="34" charset="0"/>
              </a:rPr>
              <a:t>Processes</a:t>
            </a:r>
            <a:r>
              <a:rPr lang="en-US" sz="2000" dirty="0">
                <a:latin typeface="Google Sans" panose="020B0503030502040204" pitchFamily="34" charset="0"/>
              </a:rPr>
              <a:t> or User working </a:t>
            </a:r>
            <a:r>
              <a:rPr lang="en-US" sz="2000" b="1" dirty="0">
                <a:latin typeface="Google Sans" panose="020B0503030502040204" pitchFamily="34" charset="0"/>
              </a:rPr>
              <a:t>Applications &amp; Platform.</a:t>
            </a:r>
            <a:endParaRPr lang="en-US" sz="2000" dirty="0">
              <a:latin typeface="Google Sans" panose="020B0503030502040204" pitchFamily="34" charset="0"/>
            </a:endParaRPr>
          </a:p>
          <a:p>
            <a:endParaRPr lang="en-US" sz="2000" dirty="0">
              <a:latin typeface="Google Sans" panose="020B0503030502040204" pitchFamily="34" charset="0"/>
            </a:endParaRPr>
          </a:p>
          <a:p>
            <a:r>
              <a:rPr lang="en-US" sz="2000" dirty="0">
                <a:latin typeface="Google Sans" panose="020B0503030502040204" pitchFamily="34" charset="0"/>
              </a:rPr>
              <a:t>All</a:t>
            </a:r>
            <a:r>
              <a:rPr lang="en-US" sz="2000" b="1" dirty="0">
                <a:latin typeface="Google Sans" panose="020B0503030502040204" pitchFamily="34" charset="0"/>
              </a:rPr>
              <a:t> data </a:t>
            </a:r>
            <a:r>
              <a:rPr lang="en-US" sz="2000" dirty="0">
                <a:latin typeface="Google Sans" panose="020B0503030502040204" pitchFamily="34" charset="0"/>
              </a:rPr>
              <a:t>is send to the admin through the mail server in the time set or given. </a:t>
            </a:r>
          </a:p>
          <a:p>
            <a:endParaRPr lang="en-US" sz="2000" dirty="0">
              <a:latin typeface="Google Sans" panose="020B0503030502040204" pitchFamily="34" charset="0"/>
            </a:endParaRPr>
          </a:p>
          <a:p>
            <a:r>
              <a:rPr lang="en-US" sz="2000" dirty="0">
                <a:latin typeface="Google Sans" panose="020B0503030502040204" pitchFamily="34" charset="0"/>
              </a:rPr>
              <a:t>It provides </a:t>
            </a:r>
            <a:r>
              <a:rPr lang="en-US" sz="2000" b="1" dirty="0">
                <a:latin typeface="Google Sans" panose="020B0503030502040204" pitchFamily="34" charset="0"/>
              </a:rPr>
              <a:t>confidentiality</a:t>
            </a:r>
            <a:r>
              <a:rPr lang="en-US" sz="2000" dirty="0">
                <a:latin typeface="Google Sans" panose="020B0503030502040204" pitchFamily="34" charset="0"/>
              </a:rPr>
              <a:t> as well as </a:t>
            </a:r>
            <a:r>
              <a:rPr lang="en-US" sz="2000" b="1" dirty="0">
                <a:latin typeface="Google Sans" panose="020B0503030502040204" pitchFamily="34" charset="0"/>
              </a:rPr>
              <a:t>data recovery </a:t>
            </a:r>
            <a:r>
              <a:rPr lang="en-US" sz="2000" dirty="0">
                <a:latin typeface="Google Sans" panose="020B0503030502040204" pitchFamily="34" charset="0"/>
              </a:rPr>
              <a:t>to all the IT infrastructures in need.</a:t>
            </a:r>
            <a:endParaRPr lang="en-IN" sz="2000" dirty="0">
              <a:latin typeface="Google Sans" panose="020B0503030502040204" pitchFamily="34" charset="0"/>
            </a:endParaRPr>
          </a:p>
          <a:p>
            <a:endParaRPr lang="en-IN" sz="2000" dirty="0">
              <a:latin typeface="Georgia" pitchFamily="18" charset="0"/>
            </a:endParaRPr>
          </a:p>
        </p:txBody>
      </p:sp>
      <p:sp>
        <p:nvSpPr>
          <p:cNvPr id="1048648" name="Date Placeholder 7"/>
          <p:cNvSpPr>
            <a:spLocks noGrp="1"/>
          </p:cNvSpPr>
          <p:nvPr>
            <p:ph type="dt" sz="half" idx="10"/>
          </p:nvPr>
        </p:nvSpPr>
        <p:spPr>
          <a:xfrm>
            <a:off x="457199" y="6492355"/>
            <a:ext cx="2585803" cy="365645"/>
          </a:xfrm>
        </p:spPr>
        <p:txBody>
          <a:bodyPr/>
          <a:lstStyle/>
          <a:p>
            <a:r>
              <a:rPr lang="en-IN" sz="1800" b="1" dirty="0">
                <a:solidFill>
                  <a:schemeClr val="bg1"/>
                </a:solidFill>
              </a:rPr>
              <a:t>09/10/2021</a:t>
            </a:r>
          </a:p>
        </p:txBody>
      </p:sp>
      <p:sp>
        <p:nvSpPr>
          <p:cNvPr id="1048649" name="Footer Placeholder 12"/>
          <p:cNvSpPr>
            <a:spLocks noGrp="1"/>
          </p:cNvSpPr>
          <p:nvPr>
            <p:ph type="ftr" sz="quarter" idx="11"/>
          </p:nvPr>
        </p:nvSpPr>
        <p:spPr>
          <a:xfrm>
            <a:off x="2494612" y="6550702"/>
            <a:ext cx="4865558" cy="247338"/>
          </a:xfrm>
        </p:spPr>
        <p:txBody>
          <a:bodyPr/>
          <a:lstStyle/>
          <a:p>
            <a:r>
              <a:rPr lang="en-US" sz="1800" b="1" dirty="0">
                <a:solidFill>
                  <a:schemeClr val="bg1"/>
                </a:solidFill>
                <a:latin typeface="Times New Roman" pitchFamily="18" charset="0"/>
                <a:cs typeface="Times New Roman" pitchFamily="18" charset="0"/>
              </a:rPr>
              <a:t>Department of Information Technology</a:t>
            </a:r>
            <a:endParaRPr lang="en-IN" sz="1800" b="1" dirty="0">
              <a:solidFill>
                <a:schemeClr val="bg1"/>
              </a:solidFill>
              <a:latin typeface="Times New Roman" pitchFamily="18" charset="0"/>
              <a:cs typeface="Times New Roman" pitchFamily="18" charset="0"/>
            </a:endParaRPr>
          </a:p>
        </p:txBody>
      </p:sp>
      <p:sp>
        <p:nvSpPr>
          <p:cNvPr id="1048650" name="Slide Number Placeholder 8"/>
          <p:cNvSpPr>
            <a:spLocks noGrp="1"/>
          </p:cNvSpPr>
          <p:nvPr>
            <p:ph type="sldNum" sz="quarter" idx="12"/>
          </p:nvPr>
        </p:nvSpPr>
        <p:spPr>
          <a:xfrm>
            <a:off x="6853000" y="6491260"/>
            <a:ext cx="2133600" cy="365125"/>
          </a:xfrm>
        </p:spPr>
        <p:txBody>
          <a:bodyPr/>
          <a:lstStyle/>
          <a:p>
            <a:fld id="{43639954-FBA3-4940-A796-04B4D69CDF21}" type="slidenum">
              <a:rPr lang="en-IN" sz="1800" b="1" smtClean="0">
                <a:solidFill>
                  <a:schemeClr val="bg1"/>
                </a:solidFill>
                <a:latin typeface="Times New Roman" pitchFamily="18" charset="0"/>
                <a:cs typeface="Times New Roman" pitchFamily="18" charset="0"/>
              </a:rPr>
              <a:t>7</a:t>
            </a:fld>
            <a:endParaRPr lang="en-IN" sz="1800" b="1" dirty="0">
              <a:solidFill>
                <a:schemeClr val="bg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Rectangle 6"/>
          <p:cNvSpPr/>
          <p:nvPr/>
        </p:nvSpPr>
        <p:spPr>
          <a:xfrm>
            <a:off x="1214414" y="14840"/>
            <a:ext cx="7715304" cy="84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itchFamily="18" charset="0"/>
                <a:cs typeface="Times New Roman" pitchFamily="18" charset="0"/>
              </a:rPr>
              <a:t>TECHNOLOGIES AND MODULES USED</a:t>
            </a:r>
          </a:p>
        </p:txBody>
      </p:sp>
      <p:sp>
        <p:nvSpPr>
          <p:cNvPr id="1048655" name="Rectangle 9"/>
          <p:cNvSpPr/>
          <p:nvPr/>
        </p:nvSpPr>
        <p:spPr>
          <a:xfrm>
            <a:off x="0" y="6572272"/>
            <a:ext cx="9144000" cy="285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97159" name="Content Placeholder 3"/>
          <p:cNvPicPr>
            <a:picLocks/>
          </p:cNvPicPr>
          <p:nvPr/>
        </p:nvPicPr>
        <p:blipFill>
          <a:blip r:embed="rId3"/>
          <a:stretch>
            <a:fillRect/>
          </a:stretch>
        </p:blipFill>
        <p:spPr>
          <a:xfrm>
            <a:off x="201538" y="0"/>
            <a:ext cx="870000" cy="857232"/>
          </a:xfrm>
          <a:prstGeom prst="rect">
            <a:avLst/>
          </a:prstGeom>
          <a:ln>
            <a:noFill/>
          </a:ln>
        </p:spPr>
      </p:pic>
      <p:sp>
        <p:nvSpPr>
          <p:cNvPr id="1048656" name="Date Placeholder 7"/>
          <p:cNvSpPr>
            <a:spLocks noGrp="1"/>
          </p:cNvSpPr>
          <p:nvPr>
            <p:ph type="dt" sz="half" idx="10"/>
          </p:nvPr>
        </p:nvSpPr>
        <p:spPr>
          <a:xfrm>
            <a:off x="142844" y="6572272"/>
            <a:ext cx="2133600" cy="292079"/>
          </a:xfrm>
        </p:spPr>
        <p:txBody>
          <a:bodyPr/>
          <a:lstStyle/>
          <a:p>
            <a:r>
              <a:rPr lang="en-IN" sz="1800" b="1" dirty="0">
                <a:solidFill>
                  <a:schemeClr val="bg1"/>
                </a:solidFill>
              </a:rPr>
              <a:t>09/10/2021</a:t>
            </a:r>
          </a:p>
        </p:txBody>
      </p:sp>
      <p:sp>
        <p:nvSpPr>
          <p:cNvPr id="1048657" name="Slide Number Placeholder 8"/>
          <p:cNvSpPr>
            <a:spLocks noGrp="1"/>
          </p:cNvSpPr>
          <p:nvPr>
            <p:ph type="sldNum" sz="quarter" idx="12"/>
          </p:nvPr>
        </p:nvSpPr>
        <p:spPr>
          <a:xfrm>
            <a:off x="6724680" y="6500834"/>
            <a:ext cx="2133600" cy="365125"/>
          </a:xfrm>
        </p:spPr>
        <p:txBody>
          <a:bodyPr/>
          <a:lstStyle/>
          <a:p>
            <a:fld id="{43639954-FBA3-4940-A796-04B4D69CDF21}" type="slidenum">
              <a:rPr lang="en-IN" sz="1800" b="1" smtClean="0">
                <a:solidFill>
                  <a:schemeClr val="bg1"/>
                </a:solidFill>
                <a:latin typeface="Times New Roman" pitchFamily="18" charset="0"/>
                <a:cs typeface="Times New Roman" pitchFamily="18" charset="0"/>
              </a:rPr>
              <a:t>8</a:t>
            </a:fld>
            <a:endParaRPr lang="en-IN" sz="1800" b="1" dirty="0">
              <a:solidFill>
                <a:schemeClr val="bg1"/>
              </a:solidFill>
              <a:latin typeface="Times New Roman" pitchFamily="18" charset="0"/>
              <a:cs typeface="Times New Roman" pitchFamily="18" charset="0"/>
            </a:endParaRPr>
          </a:p>
        </p:txBody>
      </p:sp>
      <p:sp>
        <p:nvSpPr>
          <p:cNvPr id="1048658" name="Footer Placeholder 12"/>
          <p:cNvSpPr>
            <a:spLocks noGrp="1"/>
          </p:cNvSpPr>
          <p:nvPr>
            <p:ph type="ftr" sz="quarter" idx="11"/>
          </p:nvPr>
        </p:nvSpPr>
        <p:spPr>
          <a:xfrm>
            <a:off x="1928794" y="6500834"/>
            <a:ext cx="5000660" cy="365125"/>
          </a:xfrm>
        </p:spPr>
        <p:txBody>
          <a:bodyPr/>
          <a:lstStyle/>
          <a:p>
            <a:r>
              <a:rPr lang="en-US" sz="1800" b="1" dirty="0">
                <a:solidFill>
                  <a:schemeClr val="bg1"/>
                </a:solidFill>
                <a:latin typeface="Times New Roman" pitchFamily="18" charset="0"/>
                <a:cs typeface="Times New Roman" pitchFamily="18" charset="0"/>
              </a:rPr>
              <a:t>Department of Information Technology</a:t>
            </a:r>
            <a:endParaRPr lang="en-IN" sz="1800" b="1" dirty="0">
              <a:solidFill>
                <a:schemeClr val="bg1"/>
              </a:solidFill>
              <a:latin typeface="Times New Roman" pitchFamily="18" charset="0"/>
              <a:cs typeface="Times New Roman" pitchFamily="18" charset="0"/>
            </a:endParaRPr>
          </a:p>
        </p:txBody>
      </p:sp>
      <p:sp>
        <p:nvSpPr>
          <p:cNvPr id="1048659" name="Content Placeholder 2"/>
          <p:cNvSpPr txBox="1"/>
          <p:nvPr/>
        </p:nvSpPr>
        <p:spPr>
          <a:xfrm>
            <a:off x="427219" y="1106917"/>
            <a:ext cx="8229600" cy="5188952"/>
          </a:xfrm>
          <a:prstGeom prst="rect">
            <a:avLst/>
          </a:prstGeom>
        </p:spPr>
        <p:txBody>
          <a:bodyPr>
            <a:normAutofit fontScale="7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pPr>
            <a:r>
              <a:rPr kumimoji="0" lang="en-IN" sz="2000" b="1" i="0" u="none" strike="noStrike" kern="1200" cap="none" spc="0" normalizeH="0" baseline="0" noProof="0" dirty="0">
                <a:ln>
                  <a:noFill/>
                </a:ln>
                <a:solidFill>
                  <a:schemeClr val="accent2"/>
                </a:solidFill>
                <a:effectLst/>
                <a:uLnTx/>
                <a:uFillTx/>
                <a:latin typeface="Google Sans" panose="020B0503030502040204" pitchFamily="34" charset="0"/>
              </a:rPr>
              <a:t>Python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pPr>
            <a:r>
              <a:rPr kumimoji="0" lang="en-IN" sz="2000" b="0" i="0" u="none" strike="noStrike" kern="1200" cap="none" spc="0" normalizeH="0" baseline="0" noProof="0" dirty="0">
                <a:ln>
                  <a:noFill/>
                </a:ln>
                <a:solidFill>
                  <a:schemeClr val="tx1"/>
                </a:solidFill>
                <a:effectLst/>
                <a:uLnTx/>
                <a:uFillTx/>
                <a:latin typeface="Google Sans" panose="020B0503030502040204" pitchFamily="34" charset="0"/>
              </a:rPr>
              <a:t>Python is a high-level, interpreted, interactive and object-oriented scripting language. </a:t>
            </a:r>
          </a:p>
          <a:p>
            <a:pPr marL="342900" indent="-342900">
              <a:spcBef>
                <a:spcPct val="20000"/>
              </a:spcBef>
            </a:pPr>
            <a:endParaRPr lang="en-IN" sz="2000" b="1" dirty="0">
              <a:solidFill>
                <a:schemeClr val="accent2"/>
              </a:solidFill>
              <a:latin typeface="Google Sans" panose="020B0503030502040204" pitchFamily="34" charset="0"/>
            </a:endParaRPr>
          </a:p>
          <a:p>
            <a:pPr marL="342900" indent="-342900">
              <a:spcBef>
                <a:spcPct val="20000"/>
              </a:spcBef>
            </a:pPr>
            <a:r>
              <a:rPr lang="en-IN" sz="2000" b="1" dirty="0">
                <a:solidFill>
                  <a:schemeClr val="accent2"/>
                </a:solidFill>
                <a:latin typeface="Google Sans" panose="020B0503030502040204" pitchFamily="34" charset="0"/>
              </a:rPr>
              <a:t>Modules Used:</a:t>
            </a:r>
          </a:p>
          <a:p>
            <a:pPr marL="342900" indent="-342900">
              <a:spcBef>
                <a:spcPct val="20000"/>
              </a:spcBef>
            </a:pPr>
            <a:endParaRPr lang="en-IN" sz="2000" b="1" dirty="0">
              <a:solidFill>
                <a:schemeClr val="accent2"/>
              </a:solidFill>
              <a:latin typeface="Google Sans" panose="020B0503030502040204" pitchFamily="34" charset="0"/>
            </a:endParaRPr>
          </a:p>
          <a:p>
            <a:pPr>
              <a:buFont typeface="Arial" pitchFamily="34" charset="0"/>
              <a:buChar char="•"/>
            </a:pPr>
            <a:r>
              <a:rPr lang="en-IN" sz="2000" dirty="0" err="1">
                <a:latin typeface="Google Sans" panose="020B0503030502040204" pitchFamily="34" charset="0"/>
              </a:rPr>
              <a:t>Smtplib</a:t>
            </a:r>
            <a:endParaRPr lang="en-IN" sz="2000" dirty="0">
              <a:latin typeface="Google Sans" panose="020B0503030502040204" pitchFamily="34" charset="0"/>
            </a:endParaRPr>
          </a:p>
          <a:p>
            <a:pPr>
              <a:buFont typeface="Arial" pitchFamily="34" charset="0"/>
              <a:buChar char="•"/>
            </a:pPr>
            <a:endParaRPr lang="en-IN" sz="2000" dirty="0">
              <a:latin typeface="Google Sans" panose="020B0503030502040204" pitchFamily="34" charset="0"/>
            </a:endParaRPr>
          </a:p>
          <a:p>
            <a:pPr>
              <a:buFont typeface="Arial" pitchFamily="34" charset="0"/>
              <a:buChar char="•"/>
            </a:pPr>
            <a:r>
              <a:rPr lang="en-IN" sz="2000" dirty="0">
                <a:latin typeface="Google Sans" panose="020B0503030502040204" pitchFamily="34" charset="0"/>
              </a:rPr>
              <a:t>OS</a:t>
            </a:r>
          </a:p>
          <a:p>
            <a:pPr>
              <a:buFont typeface="Arial" pitchFamily="34" charset="0"/>
              <a:buChar char="•"/>
            </a:pPr>
            <a:endParaRPr lang="en-IN" sz="2000" dirty="0">
              <a:latin typeface="Google Sans" panose="020B0503030502040204" pitchFamily="34" charset="0"/>
            </a:endParaRPr>
          </a:p>
          <a:p>
            <a:pPr>
              <a:buFont typeface="Arial" pitchFamily="34" charset="0"/>
              <a:buChar char="•"/>
            </a:pPr>
            <a:r>
              <a:rPr lang="en-IN" sz="2000" dirty="0">
                <a:latin typeface="Google Sans" panose="020B0503030502040204" pitchFamily="34" charset="0"/>
              </a:rPr>
              <a:t>Subprocess</a:t>
            </a:r>
          </a:p>
          <a:p>
            <a:pPr>
              <a:buFont typeface="Arial" pitchFamily="34" charset="0"/>
              <a:buChar char="•"/>
            </a:pPr>
            <a:endParaRPr lang="en-IN" sz="2000" dirty="0">
              <a:latin typeface="Google Sans" panose="020B0503030502040204" pitchFamily="34" charset="0"/>
            </a:endParaRPr>
          </a:p>
          <a:p>
            <a:pPr>
              <a:buFont typeface="Arial" pitchFamily="34" charset="0"/>
              <a:buChar char="•"/>
            </a:pPr>
            <a:r>
              <a:rPr lang="en-IN" sz="2000" dirty="0">
                <a:latin typeface="Google Sans" panose="020B0503030502040204" pitchFamily="34" charset="0"/>
              </a:rPr>
              <a:t>Threading</a:t>
            </a:r>
          </a:p>
          <a:p>
            <a:pPr>
              <a:buFont typeface="Arial" pitchFamily="34" charset="0"/>
              <a:buChar char="•"/>
            </a:pPr>
            <a:endParaRPr lang="en-IN" sz="2000" dirty="0">
              <a:latin typeface="Google Sans" panose="020B0503030502040204" pitchFamily="34" charset="0"/>
            </a:endParaRPr>
          </a:p>
          <a:p>
            <a:pPr>
              <a:buFont typeface="Arial" pitchFamily="34" charset="0"/>
              <a:buChar char="•"/>
            </a:pPr>
            <a:r>
              <a:rPr lang="en-IN" sz="2000" dirty="0">
                <a:latin typeface="Google Sans" panose="020B0503030502040204" pitchFamily="34" charset="0"/>
              </a:rPr>
              <a:t>Keyboard</a:t>
            </a:r>
          </a:p>
          <a:p>
            <a:pPr>
              <a:buFont typeface="Arial" pitchFamily="34" charset="0"/>
              <a:buChar char="•"/>
            </a:pPr>
            <a:endParaRPr lang="en-IN" sz="2000" dirty="0">
              <a:latin typeface="Google Sans" panose="020B0503030502040204" pitchFamily="34" charset="0"/>
            </a:endParaRPr>
          </a:p>
          <a:p>
            <a:pPr>
              <a:buFont typeface="Arial" pitchFamily="34" charset="0"/>
              <a:buChar char="•"/>
            </a:pPr>
            <a:r>
              <a:rPr lang="en-IN" sz="2000" dirty="0" err="1">
                <a:latin typeface="Google Sans" panose="020B0503030502040204" pitchFamily="34" charset="0"/>
              </a:rPr>
              <a:t>Pyautogui</a:t>
            </a:r>
            <a:endParaRPr lang="en-IN" sz="2000" dirty="0">
              <a:latin typeface="Google Sans" panose="020B0503030502040204" pitchFamily="34" charset="0"/>
            </a:endParaRPr>
          </a:p>
          <a:p>
            <a:pPr>
              <a:buFont typeface="Arial" pitchFamily="34" charset="0"/>
              <a:buChar char="•"/>
            </a:pPr>
            <a:endParaRPr lang="en-IN" sz="2000" dirty="0">
              <a:latin typeface="Google Sans" panose="020B0503030502040204" pitchFamily="34" charset="0"/>
            </a:endParaRPr>
          </a:p>
          <a:p>
            <a:pPr>
              <a:buFont typeface="Arial" pitchFamily="34" charset="0"/>
              <a:buChar char="•"/>
            </a:pPr>
            <a:r>
              <a:rPr lang="en-IN" sz="2000" dirty="0">
                <a:latin typeface="Google Sans" panose="020B0503030502040204" pitchFamily="34" charset="0"/>
              </a:rPr>
              <a:t>Datetime</a:t>
            </a:r>
          </a:p>
          <a:p>
            <a:pPr>
              <a:buFont typeface="Arial" pitchFamily="34" charset="0"/>
              <a:buChar char="•"/>
            </a:pPr>
            <a:endParaRPr lang="en-IN" sz="2000" dirty="0">
              <a:latin typeface="Google Sans" panose="020B0503030502040204" pitchFamily="34" charset="0"/>
            </a:endParaRPr>
          </a:p>
          <a:p>
            <a:pPr>
              <a:buFont typeface="Arial" pitchFamily="34" charset="0"/>
              <a:buChar char="•"/>
            </a:pPr>
            <a:r>
              <a:rPr lang="en-IN" sz="2000" dirty="0">
                <a:latin typeface="Google Sans" panose="020B0503030502040204" pitchFamily="34" charset="0"/>
              </a:rPr>
              <a:t>Time</a:t>
            </a:r>
          </a:p>
          <a:p>
            <a:pPr>
              <a:buFont typeface="Arial" pitchFamily="34" charset="0"/>
              <a:buChar char="•"/>
            </a:pPr>
            <a:endParaRPr lang="en-IN" sz="2000" dirty="0">
              <a:latin typeface="Google Sans" panose="020B0503030502040204" pitchFamily="34" charset="0"/>
            </a:endParaRPr>
          </a:p>
          <a:p>
            <a:pPr>
              <a:buFont typeface="Arial" pitchFamily="34" charset="0"/>
              <a:buChar char="•"/>
            </a:pPr>
            <a:r>
              <a:rPr lang="en-IN" sz="2000" dirty="0" err="1">
                <a:latin typeface="Google Sans" panose="020B0503030502040204" pitchFamily="34" charset="0"/>
              </a:rPr>
              <a:t>Tkinter</a:t>
            </a:r>
            <a:endParaRPr lang="en-IN" sz="2000" dirty="0">
              <a:latin typeface="Google Sans" panose="020B0503030502040204" pitchFamily="34" charset="0"/>
            </a:endParaRPr>
          </a:p>
          <a:p>
            <a:pPr>
              <a:buFont typeface="Arial" pitchFamily="34" charset="0"/>
              <a:buChar char="•"/>
            </a:pPr>
            <a:endParaRPr lang="en-US" sz="2000" dirty="0">
              <a:latin typeface="Georgia" pitchFamily="18" charset="0"/>
            </a:endParaRPr>
          </a:p>
          <a:p>
            <a:pPr marL="342900" indent="-342900">
              <a:spcBef>
                <a:spcPct val="20000"/>
              </a:spcBef>
              <a:buFont typeface="Arial" pitchFamily="34" charset="0"/>
              <a:buChar char="•"/>
            </a:pPr>
            <a:endParaRPr lang="en-IN" sz="2000" b="1" dirty="0">
              <a:solidFill>
                <a:schemeClr val="accent2"/>
              </a:solidFill>
              <a:latin typeface="Georgia" pitchFamily="18" charset="0"/>
            </a:endParaRPr>
          </a:p>
          <a:p>
            <a:pPr marL="342900" indent="-342900">
              <a:spcBef>
                <a:spcPct val="20000"/>
              </a:spcBef>
            </a:pPr>
            <a:endParaRPr kumimoji="0" lang="en-IN" sz="2000" b="0" i="0" u="none" strike="noStrike" kern="1200" cap="none" spc="0" normalizeH="0" baseline="0" noProof="0" dirty="0">
              <a:ln>
                <a:noFill/>
              </a:ln>
              <a:solidFill>
                <a:schemeClr val="tx1"/>
              </a:solidFill>
              <a:effectLst/>
              <a:uLnTx/>
              <a:uFillTx/>
              <a:latin typeface="Georgia"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pPr>
            <a:endParaRPr kumimoji="0" lang="en-US" sz="2000" b="1" i="0" u="none" strike="noStrike" kern="1200" cap="none" spc="0" normalizeH="0" baseline="0" noProof="0" dirty="0">
              <a:ln>
                <a:noFill/>
              </a:ln>
              <a:solidFill>
                <a:schemeClr val="accent2"/>
              </a:solidFill>
              <a:effectLst/>
              <a:uLnTx/>
              <a:uFillTx/>
              <a:latin typeface="Georg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8659">
                                            <p:txEl>
                                              <p:pRg st="0" end="0"/>
                                            </p:txEl>
                                          </p:spTgt>
                                        </p:tgtEl>
                                        <p:attrNameLst>
                                          <p:attrName>style.visibility</p:attrName>
                                        </p:attrNameLst>
                                      </p:cBhvr>
                                      <p:to>
                                        <p:strVal val="visible"/>
                                      </p:to>
                                    </p:set>
                                    <p:animEffect transition="in" filter="wipe(down)">
                                      <p:cBhvr>
                                        <p:cTn id="7" dur="500"/>
                                        <p:tgtEl>
                                          <p:spTgt spid="1048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48659">
                                            <p:txEl>
                                              <p:pRg st="1" end="1"/>
                                            </p:txEl>
                                          </p:spTgt>
                                        </p:tgtEl>
                                        <p:attrNameLst>
                                          <p:attrName>style.visibility</p:attrName>
                                        </p:attrNameLst>
                                      </p:cBhvr>
                                      <p:to>
                                        <p:strVal val="visible"/>
                                      </p:to>
                                    </p:set>
                                    <p:animEffect transition="in" filter="wipe(down)">
                                      <p:cBhvr>
                                        <p:cTn id="12" dur="500"/>
                                        <p:tgtEl>
                                          <p:spTgt spid="1048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48659">
                                            <p:txEl>
                                              <p:pRg st="3" end="3"/>
                                            </p:txEl>
                                          </p:spTgt>
                                        </p:tgtEl>
                                        <p:attrNameLst>
                                          <p:attrName>style.visibility</p:attrName>
                                        </p:attrNameLst>
                                      </p:cBhvr>
                                      <p:to>
                                        <p:strVal val="visible"/>
                                      </p:to>
                                    </p:set>
                                    <p:animEffect transition="in" filter="wipe(down)">
                                      <p:cBhvr>
                                        <p:cTn id="17" dur="500"/>
                                        <p:tgtEl>
                                          <p:spTgt spid="10486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48659">
                                            <p:txEl>
                                              <p:pRg st="5" end="5"/>
                                            </p:txEl>
                                          </p:spTgt>
                                        </p:tgtEl>
                                        <p:attrNameLst>
                                          <p:attrName>style.visibility</p:attrName>
                                        </p:attrNameLst>
                                      </p:cBhvr>
                                      <p:to>
                                        <p:strVal val="visible"/>
                                      </p:to>
                                    </p:set>
                                    <p:animEffect transition="in" filter="wipe(down)">
                                      <p:cBhvr>
                                        <p:cTn id="22" dur="500"/>
                                        <p:tgtEl>
                                          <p:spTgt spid="104865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48659">
                                            <p:txEl>
                                              <p:pRg st="7" end="7"/>
                                            </p:txEl>
                                          </p:spTgt>
                                        </p:tgtEl>
                                        <p:attrNameLst>
                                          <p:attrName>style.visibility</p:attrName>
                                        </p:attrNameLst>
                                      </p:cBhvr>
                                      <p:to>
                                        <p:strVal val="visible"/>
                                      </p:to>
                                    </p:set>
                                    <p:animEffect transition="in" filter="wipe(down)">
                                      <p:cBhvr>
                                        <p:cTn id="27" dur="500"/>
                                        <p:tgtEl>
                                          <p:spTgt spid="104865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48659">
                                            <p:txEl>
                                              <p:pRg st="9" end="9"/>
                                            </p:txEl>
                                          </p:spTgt>
                                        </p:tgtEl>
                                        <p:attrNameLst>
                                          <p:attrName>style.visibility</p:attrName>
                                        </p:attrNameLst>
                                      </p:cBhvr>
                                      <p:to>
                                        <p:strVal val="visible"/>
                                      </p:to>
                                    </p:set>
                                    <p:animEffect transition="in" filter="wipe(down)">
                                      <p:cBhvr>
                                        <p:cTn id="32" dur="500"/>
                                        <p:tgtEl>
                                          <p:spTgt spid="1048659">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48659">
                                            <p:txEl>
                                              <p:pRg st="11" end="11"/>
                                            </p:txEl>
                                          </p:spTgt>
                                        </p:tgtEl>
                                        <p:attrNameLst>
                                          <p:attrName>style.visibility</p:attrName>
                                        </p:attrNameLst>
                                      </p:cBhvr>
                                      <p:to>
                                        <p:strVal val="visible"/>
                                      </p:to>
                                    </p:set>
                                    <p:animEffect transition="in" filter="wipe(down)">
                                      <p:cBhvr>
                                        <p:cTn id="37" dur="500"/>
                                        <p:tgtEl>
                                          <p:spTgt spid="1048659">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48659">
                                            <p:txEl>
                                              <p:pRg st="13" end="13"/>
                                            </p:txEl>
                                          </p:spTgt>
                                        </p:tgtEl>
                                        <p:attrNameLst>
                                          <p:attrName>style.visibility</p:attrName>
                                        </p:attrNameLst>
                                      </p:cBhvr>
                                      <p:to>
                                        <p:strVal val="visible"/>
                                      </p:to>
                                    </p:set>
                                    <p:animEffect transition="in" filter="wipe(down)">
                                      <p:cBhvr>
                                        <p:cTn id="42" dur="500"/>
                                        <p:tgtEl>
                                          <p:spTgt spid="1048659">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48659">
                                            <p:txEl>
                                              <p:pRg st="15" end="15"/>
                                            </p:txEl>
                                          </p:spTgt>
                                        </p:tgtEl>
                                        <p:attrNameLst>
                                          <p:attrName>style.visibility</p:attrName>
                                        </p:attrNameLst>
                                      </p:cBhvr>
                                      <p:to>
                                        <p:strVal val="visible"/>
                                      </p:to>
                                    </p:set>
                                    <p:animEffect transition="in" filter="wipe(down)">
                                      <p:cBhvr>
                                        <p:cTn id="47" dur="500"/>
                                        <p:tgtEl>
                                          <p:spTgt spid="1048659">
                                            <p:txEl>
                                              <p:pRg st="15" end="1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48659">
                                            <p:txEl>
                                              <p:pRg st="17" end="17"/>
                                            </p:txEl>
                                          </p:spTgt>
                                        </p:tgtEl>
                                        <p:attrNameLst>
                                          <p:attrName>style.visibility</p:attrName>
                                        </p:attrNameLst>
                                      </p:cBhvr>
                                      <p:to>
                                        <p:strVal val="visible"/>
                                      </p:to>
                                    </p:set>
                                    <p:animEffect transition="in" filter="wipe(down)">
                                      <p:cBhvr>
                                        <p:cTn id="52" dur="500"/>
                                        <p:tgtEl>
                                          <p:spTgt spid="1048659">
                                            <p:txEl>
                                              <p:pRg st="17" end="1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048659">
                                            <p:txEl>
                                              <p:pRg st="19" end="19"/>
                                            </p:txEl>
                                          </p:spTgt>
                                        </p:tgtEl>
                                        <p:attrNameLst>
                                          <p:attrName>style.visibility</p:attrName>
                                        </p:attrNameLst>
                                      </p:cBhvr>
                                      <p:to>
                                        <p:strVal val="visible"/>
                                      </p:to>
                                    </p:set>
                                    <p:animEffect transition="in" filter="wipe(down)">
                                      <p:cBhvr>
                                        <p:cTn id="57" dur="500"/>
                                        <p:tgtEl>
                                          <p:spTgt spid="1048659">
                                            <p:txEl>
                                              <p:pRg st="19" end="1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048659">
                                            <p:txEl>
                                              <p:pRg st="21" end="21"/>
                                            </p:txEl>
                                          </p:spTgt>
                                        </p:tgtEl>
                                        <p:attrNameLst>
                                          <p:attrName>style.visibility</p:attrName>
                                        </p:attrNameLst>
                                      </p:cBhvr>
                                      <p:to>
                                        <p:strVal val="visible"/>
                                      </p:to>
                                    </p:set>
                                    <p:animEffect transition="in" filter="wipe(down)">
                                      <p:cBhvr>
                                        <p:cTn id="62" dur="500"/>
                                        <p:tgtEl>
                                          <p:spTgt spid="1048659">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Rectangle 6"/>
          <p:cNvSpPr/>
          <p:nvPr/>
        </p:nvSpPr>
        <p:spPr>
          <a:xfrm>
            <a:off x="1214414" y="14840"/>
            <a:ext cx="7715304" cy="84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itchFamily="18" charset="0"/>
                <a:cs typeface="Times New Roman" pitchFamily="18" charset="0"/>
              </a:rPr>
              <a:t>SYSTEM DESIGN</a:t>
            </a:r>
          </a:p>
        </p:txBody>
      </p:sp>
      <p:sp>
        <p:nvSpPr>
          <p:cNvPr id="1048664" name="Rectangle 9"/>
          <p:cNvSpPr/>
          <p:nvPr/>
        </p:nvSpPr>
        <p:spPr>
          <a:xfrm>
            <a:off x="0" y="6572272"/>
            <a:ext cx="9144000" cy="285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97160" name="Content Placeholder 3"/>
          <p:cNvPicPr>
            <a:picLocks/>
          </p:cNvPicPr>
          <p:nvPr/>
        </p:nvPicPr>
        <p:blipFill>
          <a:blip r:embed="rId3"/>
          <a:stretch>
            <a:fillRect/>
          </a:stretch>
        </p:blipFill>
        <p:spPr>
          <a:xfrm>
            <a:off x="201538" y="0"/>
            <a:ext cx="870000" cy="857232"/>
          </a:xfrm>
          <a:prstGeom prst="rect">
            <a:avLst/>
          </a:prstGeom>
          <a:ln>
            <a:noFill/>
          </a:ln>
        </p:spPr>
      </p:pic>
      <p:sp>
        <p:nvSpPr>
          <p:cNvPr id="1048665" name="Date Placeholder 7"/>
          <p:cNvSpPr>
            <a:spLocks noGrp="1"/>
          </p:cNvSpPr>
          <p:nvPr>
            <p:ph type="dt" sz="half" idx="10"/>
          </p:nvPr>
        </p:nvSpPr>
        <p:spPr>
          <a:xfrm>
            <a:off x="142844" y="6572272"/>
            <a:ext cx="2133600" cy="292079"/>
          </a:xfrm>
        </p:spPr>
        <p:txBody>
          <a:bodyPr/>
          <a:lstStyle/>
          <a:p>
            <a:r>
              <a:rPr lang="en-IN" sz="1800" b="1" dirty="0">
                <a:solidFill>
                  <a:schemeClr val="bg1"/>
                </a:solidFill>
              </a:rPr>
              <a:t>09/10/2021</a:t>
            </a:r>
          </a:p>
        </p:txBody>
      </p:sp>
      <p:sp>
        <p:nvSpPr>
          <p:cNvPr id="1048666" name="Slide Number Placeholder 8"/>
          <p:cNvSpPr>
            <a:spLocks noGrp="1"/>
          </p:cNvSpPr>
          <p:nvPr>
            <p:ph type="sldNum" sz="quarter" idx="12"/>
          </p:nvPr>
        </p:nvSpPr>
        <p:spPr>
          <a:xfrm>
            <a:off x="6724680" y="6500834"/>
            <a:ext cx="2133600" cy="365125"/>
          </a:xfrm>
        </p:spPr>
        <p:txBody>
          <a:bodyPr/>
          <a:lstStyle/>
          <a:p>
            <a:fld id="{43639954-FBA3-4940-A796-04B4D69CDF21}" type="slidenum">
              <a:rPr lang="en-IN" sz="1800" b="1" smtClean="0">
                <a:solidFill>
                  <a:schemeClr val="bg1"/>
                </a:solidFill>
                <a:latin typeface="Times New Roman" pitchFamily="18" charset="0"/>
                <a:cs typeface="Times New Roman" pitchFamily="18" charset="0"/>
              </a:rPr>
              <a:t>9</a:t>
            </a:fld>
            <a:endParaRPr lang="en-IN" sz="1800" b="1" dirty="0">
              <a:solidFill>
                <a:schemeClr val="bg1"/>
              </a:solidFill>
              <a:latin typeface="Times New Roman" pitchFamily="18" charset="0"/>
              <a:cs typeface="Times New Roman" pitchFamily="18" charset="0"/>
            </a:endParaRPr>
          </a:p>
        </p:txBody>
      </p:sp>
      <p:sp>
        <p:nvSpPr>
          <p:cNvPr id="1048667" name="Footer Placeholder 12"/>
          <p:cNvSpPr>
            <a:spLocks noGrp="1"/>
          </p:cNvSpPr>
          <p:nvPr>
            <p:ph type="ftr" sz="quarter" idx="11"/>
          </p:nvPr>
        </p:nvSpPr>
        <p:spPr>
          <a:xfrm>
            <a:off x="1928794" y="6500834"/>
            <a:ext cx="5000660" cy="365125"/>
          </a:xfrm>
        </p:spPr>
        <p:txBody>
          <a:bodyPr/>
          <a:lstStyle/>
          <a:p>
            <a:r>
              <a:rPr lang="en-US" sz="1800" b="1" dirty="0">
                <a:solidFill>
                  <a:schemeClr val="bg1"/>
                </a:solidFill>
                <a:latin typeface="Times New Roman" pitchFamily="18" charset="0"/>
                <a:cs typeface="Times New Roman" pitchFamily="18" charset="0"/>
              </a:rPr>
              <a:t>Department of Information Technology</a:t>
            </a:r>
            <a:endParaRPr lang="en-IN" sz="1800" b="1" dirty="0">
              <a:solidFill>
                <a:schemeClr val="bg1"/>
              </a:solidFill>
              <a:latin typeface="Times New Roman" pitchFamily="18" charset="0"/>
              <a:cs typeface="Times New Roman" pitchFamily="18" charset="0"/>
            </a:endParaRPr>
          </a:p>
        </p:txBody>
      </p:sp>
      <p:pic>
        <p:nvPicPr>
          <p:cNvPr id="2097161" name="Picture 10" descr="Kernel-based-Keylogger.png"/>
          <p:cNvPicPr>
            <a:picLocks noChangeAspect="1"/>
          </p:cNvPicPr>
          <p:nvPr/>
        </p:nvPicPr>
        <p:blipFill rotWithShape="1">
          <a:blip r:embed="rId4" cstate="print"/>
          <a:srcRect l="2075" t="2294" r="3219" b="1348"/>
          <a:stretch>
            <a:fillRect/>
          </a:stretch>
        </p:blipFill>
        <p:spPr>
          <a:xfrm>
            <a:off x="950116" y="1410342"/>
            <a:ext cx="3479008" cy="4444529"/>
          </a:xfrm>
          <a:prstGeom prst="rect">
            <a:avLst/>
          </a:prstGeom>
        </p:spPr>
      </p:pic>
      <p:pic>
        <p:nvPicPr>
          <p:cNvPr id="2097162" name="Graphic 3" descr="Syncing cloud"/>
          <p:cNvPicPr>
            <a:picLocks noChangeAspect="1"/>
          </p:cNvPicPr>
          <p:nvPr/>
        </p:nvPicPr>
        <p:blipFill>
          <a:blip r:embed="rId5"/>
          <a:stretch>
            <a:fillRect/>
          </a:stretch>
        </p:blipFill>
        <p:spPr>
          <a:xfrm>
            <a:off x="6015053" y="2983832"/>
            <a:ext cx="914400" cy="914400"/>
          </a:xfrm>
          <a:prstGeom prst="rect">
            <a:avLst/>
          </a:prstGeom>
        </p:spPr>
      </p:pic>
      <p:pic>
        <p:nvPicPr>
          <p:cNvPr id="2097163" name="Picture 5"/>
          <p:cNvPicPr>
            <a:picLocks noChangeAspect="1"/>
          </p:cNvPicPr>
          <p:nvPr/>
        </p:nvPicPr>
        <p:blipFill rotWithShape="1">
          <a:blip r:embed="rId6"/>
          <a:srcRect l="71990" t="35407" r="15731" b="48075"/>
          <a:stretch>
            <a:fillRect/>
          </a:stretch>
        </p:blipFill>
        <p:spPr>
          <a:xfrm>
            <a:off x="5441900" y="949919"/>
            <a:ext cx="2565559" cy="1941226"/>
          </a:xfrm>
          <a:prstGeom prst="rect">
            <a:avLst/>
          </a:prstGeom>
        </p:spPr>
      </p:pic>
      <p:pic>
        <p:nvPicPr>
          <p:cNvPr id="2097164" name="Picture 17"/>
          <p:cNvPicPr>
            <a:picLocks noChangeAspect="1"/>
          </p:cNvPicPr>
          <p:nvPr/>
        </p:nvPicPr>
        <p:blipFill>
          <a:blip r:embed="rId7"/>
          <a:stretch>
            <a:fillRect/>
          </a:stretch>
        </p:blipFill>
        <p:spPr>
          <a:xfrm>
            <a:off x="6104731" y="4387008"/>
            <a:ext cx="1649445" cy="1649445"/>
          </a:xfrm>
          <a:prstGeom prst="rect">
            <a:avLst/>
          </a:prstGeom>
        </p:spPr>
      </p:pic>
      <p:cxnSp>
        <p:nvCxnSpPr>
          <p:cNvPr id="3145728" name="Straight Arrow Connector 19"/>
          <p:cNvCxnSpPr>
            <a:cxnSpLocks/>
          </p:cNvCxnSpPr>
          <p:nvPr/>
        </p:nvCxnSpPr>
        <p:spPr>
          <a:xfrm>
            <a:off x="7049769" y="2758222"/>
            <a:ext cx="0" cy="14857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45729" name="Straight Arrow Connector 22"/>
          <p:cNvCxnSpPr>
            <a:cxnSpLocks/>
          </p:cNvCxnSpPr>
          <p:nvPr/>
        </p:nvCxnSpPr>
        <p:spPr>
          <a:xfrm>
            <a:off x="2971800" y="5305926"/>
            <a:ext cx="2935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960</Words>
  <Application>Microsoft Office PowerPoint</Application>
  <PresentationFormat>On-screen Show (4:3)</PresentationFormat>
  <Paragraphs>181</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Georgia</vt:lpstr>
      <vt:lpstr>Google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Abhilash</dc:creator>
  <cp:lastModifiedBy>Akhilesh Koti</cp:lastModifiedBy>
  <cp:revision>1</cp:revision>
  <dcterms:created xsi:type="dcterms:W3CDTF">2021-10-09T06:33:36Z</dcterms:created>
  <dcterms:modified xsi:type="dcterms:W3CDTF">2021-10-09T09:12:05Z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31b5770118b441ac9bfaaf2320b86728</vt:lpwstr>
  </property>
</Properties>
</file>