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2" r:id="rId3"/>
    <p:sldId id="273" r:id="rId4"/>
    <p:sldId id="266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128" y="108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7777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968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634" y="1951672"/>
            <a:ext cx="8228732" cy="147732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Project Stakeholders Presentation: </a:t>
            </a:r>
            <a:r>
              <a:rPr lang="en-US" sz="3200" dirty="0">
                <a:solidFill>
                  <a:schemeClr val="tx1"/>
                </a:solidFill>
              </a:rPr>
              <a:t>Comparing Cost &amp; Time Performance Of The Projects.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+mj-cs"/>
            </a:endParaRP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B608F-1D86-420C-B753-A0407B5D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27D10E-D6C8-4AD5-9A29-7DEABE5A3F24}"/>
              </a:ext>
            </a:extLst>
          </p:cNvPr>
          <p:cNvSpPr txBox="1">
            <a:spLocks/>
          </p:cNvSpPr>
          <p:nvPr/>
        </p:nvSpPr>
        <p:spPr>
          <a:xfrm>
            <a:off x="457634" y="3581037"/>
            <a:ext cx="8228732" cy="7386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</a:rPr>
              <a:t>Target Stakeholder Group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Program </a:t>
            </a:r>
            <a:r>
              <a:rPr lang="en-US" dirty="0">
                <a:solidFill>
                  <a:schemeClr val="tx1"/>
                </a:solidFill>
              </a:rPr>
              <a:t>(Cross - Project) Leaders.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41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DD3F58-3C1D-4AAA-A211-4517888A722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FB131-8547-472A-A9DA-6A9C39E4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604CC-AB9F-49B0-A405-865125F0A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4211"/>
            <a:ext cx="4572000" cy="3665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E26A84-E464-46B0-A33D-8B51C72ED220}"/>
              </a:ext>
            </a:extLst>
          </p:cNvPr>
          <p:cNvSpPr/>
          <p:nvPr/>
        </p:nvSpPr>
        <p:spPr>
          <a:xfrm>
            <a:off x="5502442" y="1235242"/>
            <a:ext cx="3312695" cy="49409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34892-25FF-497A-A8A8-0A9A910097C5}"/>
              </a:ext>
            </a:extLst>
          </p:cNvPr>
          <p:cNvSpPr txBox="1"/>
          <p:nvPr/>
        </p:nvSpPr>
        <p:spPr>
          <a:xfrm>
            <a:off x="457200" y="513347"/>
            <a:ext cx="36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9C2"/>
                </a:solidFill>
              </a:rPr>
              <a:t>Analysis: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AE2B2-6CA6-46F7-9355-8389750419A0}"/>
              </a:ext>
            </a:extLst>
          </p:cNvPr>
          <p:cNvSpPr txBox="1"/>
          <p:nvPr/>
        </p:nvSpPr>
        <p:spPr>
          <a:xfrm>
            <a:off x="5614737" y="1347537"/>
            <a:ext cx="30720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 seen from this Chart: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Gail, George, Jenny, Jim, Monique, Sarah, Stanley and Tom Went Over the Budget in This 6 Months Project(s) Span.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Erica, Inigo &amp; Larry Completed There tasks While Staying In the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Crystal &amp; Sondra Utilized Their Entire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The Personnel With Who Went Over The Limit May Also Have Worked Overtime or Might Be Charging More Per Hours Than Average.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This Also Affects The 40hr/week Schedule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38380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DD3F58-3C1D-4AAA-A211-4517888A722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FB131-8547-472A-A9DA-6A9C39E4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604CC-AB9F-49B0-A405-865125F0AD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930099"/>
            <a:ext cx="4572000" cy="329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E26A84-E464-46B0-A33D-8B51C72ED220}"/>
              </a:ext>
            </a:extLst>
          </p:cNvPr>
          <p:cNvSpPr/>
          <p:nvPr/>
        </p:nvSpPr>
        <p:spPr>
          <a:xfrm>
            <a:off x="5502442" y="1235242"/>
            <a:ext cx="3312695" cy="49409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34892-25FF-497A-A8A8-0A9A910097C5}"/>
              </a:ext>
            </a:extLst>
          </p:cNvPr>
          <p:cNvSpPr txBox="1"/>
          <p:nvPr/>
        </p:nvSpPr>
        <p:spPr>
          <a:xfrm>
            <a:off x="457200" y="513347"/>
            <a:ext cx="36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9C2"/>
                </a:solidFill>
              </a:rPr>
              <a:t>Analysis: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AE2B2-6CA6-46F7-9355-8389750419A0}"/>
              </a:ext>
            </a:extLst>
          </p:cNvPr>
          <p:cNvSpPr txBox="1"/>
          <p:nvPr/>
        </p:nvSpPr>
        <p:spPr>
          <a:xfrm>
            <a:off x="5614737" y="1347537"/>
            <a:ext cx="30720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 seen from this Chart: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the Span of 6 Months, Crystal, Erica, Inigo, Larry and Sondra were able to complete their work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Gail, George, Jenny, Jim, Monique, Sarah, Stanley and Tom were behind their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Projects Getting Completed on time is essential for the company, while those Project(s) which took longer are not that far off the mark.</a:t>
            </a:r>
          </a:p>
        </p:txBody>
      </p:sp>
    </p:spTree>
    <p:extLst>
      <p:ext uri="{BB962C8B-B14F-4D97-AF65-F5344CB8AC3E}">
        <p14:creationId xmlns:p14="http://schemas.microsoft.com/office/powerpoint/2010/main" val="380997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3B1B5-69A4-4C46-8E35-CBCDA24107B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04EA2-AE6F-40AB-8032-033E4935E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2D7116-3CCF-48B4-A968-0173F6E4401A}"/>
              </a:ext>
            </a:extLst>
          </p:cNvPr>
          <p:cNvSpPr/>
          <p:nvPr/>
        </p:nvSpPr>
        <p:spPr>
          <a:xfrm>
            <a:off x="457200" y="1042737"/>
            <a:ext cx="8229600" cy="496503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1820C-5792-4CDC-B7D1-2547EB4C390E}"/>
              </a:ext>
            </a:extLst>
          </p:cNvPr>
          <p:cNvSpPr txBox="1"/>
          <p:nvPr/>
        </p:nvSpPr>
        <p:spPr>
          <a:xfrm>
            <a:off x="874295" y="1395663"/>
            <a:ext cx="7491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B, D, and E are developing new digital financial products that are expected to generate revenue for JPMorgan Chase &amp; 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B and D are on schedule, Project E is at risk for falling behind but is currently still roughly on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A and C are internal efforts at process improvement for cost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A is on schedule, Project C is well behind schedule and at risk for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Giving some more time to the Projects which are behind the Allotted time can make a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teams are Doing their best, although In between a creative activity may boost their morale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404513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Summary: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98E72-B07D-436D-9C10-96FD08B9E5E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F6A78-638E-4D26-96BA-16353CC7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DA30FC-BDA2-400F-89E4-88F542B91FCE}"/>
              </a:ext>
            </a:extLst>
          </p:cNvPr>
          <p:cNvSpPr txBox="1"/>
          <p:nvPr/>
        </p:nvSpPr>
        <p:spPr>
          <a:xfrm>
            <a:off x="457200" y="1138989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Revision of the Personnel – Project / Personnel – Time for the Failing Projects.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Providing Some Guidance and Morale Boosting to Increase Efficiency.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Small Sub teams To Decrease Workload.</a:t>
            </a:r>
          </a:p>
        </p:txBody>
      </p:sp>
    </p:spTree>
    <p:extLst>
      <p:ext uri="{BB962C8B-B14F-4D97-AF65-F5344CB8AC3E}">
        <p14:creationId xmlns:p14="http://schemas.microsoft.com/office/powerpoint/2010/main" val="986087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2591</TotalTime>
  <Words>357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Observations:</vt:lpstr>
      <vt:lpstr>Summary: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Sinha</dc:creator>
  <cp:keywords>Presentation</cp:keywords>
  <cp:lastModifiedBy>Shashank Sinha</cp:lastModifiedBy>
  <cp:revision>114</cp:revision>
  <dcterms:created xsi:type="dcterms:W3CDTF">2020-03-26T22:50:15Z</dcterms:created>
  <dcterms:modified xsi:type="dcterms:W3CDTF">2023-05-15T10:19:51Z</dcterms:modified>
</cp:coreProperties>
</file>