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66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Shashank S.</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Analysis of the Existing Customer Data to Classify New target Customers.</a:t>
            </a:r>
            <a:endParaRPr dirty="0"/>
          </a:p>
        </p:txBody>
      </p:sp>
      <p:sp>
        <p:nvSpPr>
          <p:cNvPr id="124" name="Shape 73"/>
          <p:cNvSpPr/>
          <p:nvPr/>
        </p:nvSpPr>
        <p:spPr>
          <a:xfrm>
            <a:off x="205025" y="2320511"/>
            <a:ext cx="8565600" cy="122972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Sprocket Central Pty Ltd has recently acquired new customer data, including those without prior transactions with the company. This analysis aims to filter and evaluate various metrics from the existing customer base to determine which of the new customers should be prioritized.</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Analysis</a:t>
            </a:r>
            <a:endParaRPr dirty="0"/>
          </a:p>
        </p:txBody>
      </p:sp>
      <p:sp>
        <p:nvSpPr>
          <p:cNvPr id="133" name="Shape 82"/>
          <p:cNvSpPr/>
          <p:nvPr/>
        </p:nvSpPr>
        <p:spPr>
          <a:xfrm>
            <a:off x="205025" y="2164724"/>
            <a:ext cx="4134600" cy="1760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Utilized the RFM framework to analyze the data and classify customers into Bronze, Silver, Gold, and Platinum tiers based on their RFM values. This approach facilitates the efficient categorization of new customers.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E26671C8-0105-4B45-C5DD-7715B811A8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3242" y="1862399"/>
            <a:ext cx="4095979" cy="2594453"/>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Sorting Customers</a:t>
            </a:r>
            <a:endParaRPr dirty="0"/>
          </a:p>
        </p:txBody>
      </p:sp>
      <p:sp>
        <p:nvSpPr>
          <p:cNvPr id="142" name="Shape 91"/>
          <p:cNvSpPr/>
          <p:nvPr/>
        </p:nvSpPr>
        <p:spPr>
          <a:xfrm>
            <a:off x="205025" y="2164724"/>
            <a:ext cx="4134600" cy="1760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The dataset contained information on deceased customers, which has been removed. The data was then sorted by the number of cars owned per state, allowing us to target customers above a certain wealth threshold.</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B2F203E9-20EF-78C4-4C64-634AD66071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0200" y="1862400"/>
            <a:ext cx="4420763" cy="2596896"/>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Desired Market</a:t>
            </a:r>
            <a:endParaRPr dirty="0"/>
          </a:p>
        </p:txBody>
      </p:sp>
      <p:sp>
        <p:nvSpPr>
          <p:cNvPr id="151" name="Shape 100"/>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F3709F9B-55FF-DF53-D9B5-00A455E2D128}"/>
              </a:ext>
            </a:extLst>
          </p:cNvPr>
          <p:cNvSpPr txBox="1"/>
          <p:nvPr/>
        </p:nvSpPr>
        <p:spPr>
          <a:xfrm>
            <a:off x="205025" y="2279667"/>
            <a:ext cx="4595706" cy="784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500" dirty="0">
                <a:latin typeface="Open Sans" panose="020B0606030504020204" pitchFamily="34" charset="0"/>
                <a:ea typeface="Open Sans" panose="020B0606030504020204" pitchFamily="34" charset="0"/>
                <a:cs typeface="Open Sans" panose="020B0606030504020204" pitchFamily="34" charset="0"/>
              </a:rPr>
              <a:t>Based on our analysis, the ideal customer base is individuals aged 42 to 51, as they possess greater financial power compared to other age groups.</a:t>
            </a:r>
          </a:p>
        </p:txBody>
      </p:sp>
      <p:pic>
        <p:nvPicPr>
          <p:cNvPr id="5" name="Picture 4" descr="A graph with numbers and a bar chart&#10;&#10;Description automatically generated with medium confidence">
            <a:extLst>
              <a:ext uri="{FF2B5EF4-FFF2-40B4-BE49-F238E27FC236}">
                <a16:creationId xmlns:a16="http://schemas.microsoft.com/office/drawing/2014/main" id="{0B4B3C6D-A18D-54C9-858C-603EE636D6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0731" y="1884106"/>
            <a:ext cx="4023360" cy="2626891"/>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415</Words>
  <Application>Microsoft Office PowerPoint</Application>
  <PresentationFormat>On-screen Show (16:9)</PresentationFormat>
  <Paragraphs>28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Open Sans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Shashank Sinha [BCA - 2021]</cp:lastModifiedBy>
  <cp:revision>2</cp:revision>
  <dcterms:modified xsi:type="dcterms:W3CDTF">2024-05-31T05:53:22Z</dcterms:modified>
</cp:coreProperties>
</file>