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61" r:id="rId8"/>
    <p:sldId id="273" r:id="rId9"/>
    <p:sldId id="275" r:id="rId10"/>
    <p:sldId id="272" r:id="rId11"/>
    <p:sldId id="260" r:id="rId12"/>
    <p:sldId id="265" r:id="rId13"/>
    <p:sldId id="262" r:id="rId14"/>
    <p:sldId id="267" r:id="rId15"/>
    <p:sldId id="263" r:id="rId16"/>
    <p:sldId id="26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08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FEF3-31E0-4D6C-9510-DBD8E547EA0B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CC3A-9A04-458F-9F40-08942545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4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FEF3-31E0-4D6C-9510-DBD8E547EA0B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CC3A-9A04-458F-9F40-08942545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09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FEF3-31E0-4D6C-9510-DBD8E547EA0B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CC3A-9A04-458F-9F40-08942545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5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FEF3-31E0-4D6C-9510-DBD8E547EA0B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CC3A-9A04-458F-9F40-08942545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2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FEF3-31E0-4D6C-9510-DBD8E547EA0B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CC3A-9A04-458F-9F40-08942545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70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FEF3-31E0-4D6C-9510-DBD8E547EA0B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CC3A-9A04-458F-9F40-08942545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45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FEF3-31E0-4D6C-9510-DBD8E547EA0B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CC3A-9A04-458F-9F40-08942545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1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FEF3-31E0-4D6C-9510-DBD8E547EA0B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CC3A-9A04-458F-9F40-08942545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21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FEF3-31E0-4D6C-9510-DBD8E547EA0B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CC3A-9A04-458F-9F40-08942545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78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FEF3-31E0-4D6C-9510-DBD8E547EA0B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CC3A-9A04-458F-9F40-08942545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75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FEF3-31E0-4D6C-9510-DBD8E547EA0B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CC3A-9A04-458F-9F40-08942545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05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FEF3-31E0-4D6C-9510-DBD8E547EA0B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1CC3A-9A04-458F-9F40-08942545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20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.linkedin.com/in/gauravbhatnagar8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medium.com/@gaurav.bhatnaga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google-developers/the-android-lifecycle-cheat-sheet-part-i-single-activities-e49fd3d202a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143125"/>
            <a:ext cx="9144000" cy="1366837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 approach to prepare for Android Interviews</a:t>
            </a:r>
            <a:endParaRPr lang="en-GB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By: Gaurav Bhatnagar</a:t>
            </a:r>
          </a:p>
          <a:p>
            <a:pPr algn="r"/>
            <a:endParaRPr lang="en-US" dirty="0"/>
          </a:p>
          <a:p>
            <a:pPr algn="l"/>
            <a:r>
              <a:rPr lang="en-US" dirty="0" smtClean="0"/>
              <a:t>							</a:t>
            </a: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4052001"/>
            <a:ext cx="885825" cy="200025"/>
          </a:xfrm>
          <a:prstGeom prst="rect">
            <a:avLst/>
          </a:prstGeom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7" y="4252026"/>
            <a:ext cx="487673" cy="4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Patterns</a:t>
            </a:r>
            <a:endParaRPr lang="en-GB" sz="30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6298" y="1711843"/>
            <a:ext cx="10407502" cy="446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Creational Design patterns define the mechanism of creating objects for designing solution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Factory Method Pattern</a:t>
            </a: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Abstract Factory Pattern</a:t>
            </a: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Singleton Pattern</a:t>
            </a: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Prototype Pattern</a:t>
            </a: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Builder Pattern</a:t>
            </a: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Object Pool Pattern</a:t>
            </a:r>
          </a:p>
          <a:p>
            <a:pPr marL="457200" lvl="1" indent="0">
              <a:buNone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Structural Patterns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Adapter, Decorator and Façade patterns</a:t>
            </a:r>
          </a:p>
          <a:p>
            <a:pPr marL="457200" lvl="1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Behavioral Design patterns</a:t>
            </a:r>
            <a:endParaRPr lang="en-GB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Chain of responsibility ,Iterator or Strategy. </a:t>
            </a:r>
          </a:p>
          <a:p>
            <a:pPr lvl="1"/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Details about the Activity and Fragment Lifecycle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Is the restart method an override method?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When does the onSaveInstanceState() method get called?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persist the data when back button is pressed or orientation change happens ?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and Application Context.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Details about PIP and multi-window mode **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about task affinity flag **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Excellent Resource how the activity and fragment lifecycle behaves : </a:t>
            </a:r>
            <a:endParaRPr lang="en-GB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https://medium.com/google-developers/the-android-lifecycle-cheat-sheet-part-i-single-activities-e49fd3d202ab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Details about all the Android Application Components.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Provider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Broadcast Receivers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SQLite DB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Intents (Implicit and Explicit) + launch-modes	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Android questions (1/5)</a:t>
            </a:r>
            <a:endParaRPr lang="en-GB" sz="3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93126" y="5753134"/>
            <a:ext cx="2484943" cy="21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 Mid &amp; Senior Level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UI CONCEPTS IN ANDROID</a:t>
            </a:r>
            <a:endParaRPr lang="en-GB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 View in Android? Concepts of Layouts 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 between Alert Dialog and a normal Dialog?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 between View. GONE and View. INVISIBLE?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How do you support different types of resolutions?</a:t>
            </a:r>
          </a:p>
          <a:p>
            <a:pPr lvl="1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What is a spannable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?**</a:t>
            </a:r>
            <a:endParaRPr lang="en-GB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difference between ListView and RecyclerView? Explain the </a:t>
            </a:r>
            <a:r>
              <a:rPr lang="en-GB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ViewHolder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Pattern in detail.</a:t>
            </a:r>
          </a:p>
          <a:p>
            <a:pPr lvl="2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use of setHasFixedSize()**</a:t>
            </a:r>
          </a:p>
          <a:p>
            <a:pPr lvl="2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we show cells comprising of different layouts in RecyclerView? </a:t>
            </a:r>
          </a:p>
          <a:p>
            <a:pPr lvl="2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 SnapHelper?** </a:t>
            </a:r>
          </a:p>
          <a:p>
            <a:pPr lvl="2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provide clicklistener in RecyclerView. </a:t>
            </a:r>
            <a:endParaRPr lang="en-GB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Android Data Binding?**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the layout inspector works ?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How is Constraint Layout better than relative-layout ?**</a:t>
            </a:r>
          </a:p>
          <a:p>
            <a:pPr lvl="8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Android questions (2/5)</a:t>
            </a:r>
            <a:endParaRPr lang="en-GB" sz="3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93126" y="5753134"/>
            <a:ext cx="2484943" cy="21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 Mid &amp; Senior Level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781"/>
            <a:ext cx="10515600" cy="4550182"/>
          </a:xfrm>
        </p:spPr>
        <p:txBody>
          <a:bodyPr>
            <a:normAutofit fontScale="92500" lnSpcReduction="20000"/>
          </a:bodyPr>
          <a:lstStyle/>
          <a:p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FRAGMENTS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How would you communicate between two Fragments?  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is retained Fragment?  </a:t>
            </a:r>
          </a:p>
          <a:p>
            <a:pPr lvl="1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What is the difference between a fragment and an activity? Explain the relationship between the two.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Fragment Transactions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How the view-pagers can be used with the fragments.</a:t>
            </a:r>
          </a:p>
          <a:p>
            <a:pPr lvl="1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to preserve fragment state during orientation change? **</a:t>
            </a:r>
          </a:p>
          <a:p>
            <a:pPr marL="457200" lvl="1" indent="0">
              <a:buNone/>
            </a:pPr>
            <a:endParaRPr lang="en-GB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 of local storage </a:t>
            </a:r>
            <a:endParaRPr lang="en-GB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 ContentProvider and what is it typically used for? 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we make the content-provider private.  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ORM? How does it work?**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about ROOM.**</a:t>
            </a:r>
          </a:p>
          <a:p>
            <a:pPr marL="457200" lvl="1" indent="0">
              <a:buNone/>
            </a:pPr>
            <a:endParaRPr lang="en-GB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Broadcast Receivers</a:t>
            </a:r>
            <a:endParaRPr lang="en-GB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 </a:t>
            </a:r>
            <a:r>
              <a:rPr lang="en-GB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BroadcastReceiver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? 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 </a:t>
            </a:r>
            <a:r>
              <a:rPr lang="en-GB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LocalBroadcastManager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and how intents work to be able to pass messages around your app?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GB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PendingIntent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? 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how broadcasts work and What are the different types of Broadcasts?</a:t>
            </a:r>
          </a:p>
          <a:p>
            <a:pPr lvl="1"/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the intent filter works ?</a:t>
            </a:r>
          </a:p>
          <a:p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Android questions (3/5)</a:t>
            </a:r>
            <a:endParaRPr lang="en-GB" sz="3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93126" y="6071097"/>
            <a:ext cx="2484943" cy="21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 Mid &amp; Senior Level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4372"/>
            <a:ext cx="10515600" cy="4422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HANDLE BACKGROUND WORK IN ANDROID?</a:t>
            </a: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would you perform a long-running operation in  an application?</a:t>
            </a:r>
          </a:p>
          <a:p>
            <a:pPr marL="457200" lvl="1" indent="0">
              <a:buNone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Why Bundle class is used for data passing and why cannot we use simple Map data structure?</a:t>
            </a:r>
          </a:p>
          <a:p>
            <a:pPr marL="457200" lvl="1" indent="0">
              <a:buNone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the problems in asynctask and comparison with Java thread?</a:t>
            </a:r>
          </a:p>
          <a:p>
            <a:pPr marL="457200" lvl="1" indent="0">
              <a:buNone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ANR? How can the ANR be prevented? Difference between Service and an Intent-Service</a:t>
            </a:r>
          </a:p>
          <a:p>
            <a:pPr marL="457200" lvl="1" indent="0">
              <a:buNone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Job Schedulers and how are they better than Alarm Managers. **</a:t>
            </a:r>
          </a:p>
          <a:p>
            <a:pPr lvl="1"/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Looper, Handler and HandlerThread</a:t>
            </a:r>
          </a:p>
          <a:p>
            <a:pPr lvl="1"/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the Loader mechanism works.</a:t>
            </a:r>
          </a:p>
          <a:p>
            <a:pPr lvl="1"/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the android architecture components help in fixing this issue. ** </a:t>
            </a:r>
          </a:p>
          <a:p>
            <a:pPr marL="457200" lvl="1" indent="0">
              <a:buNone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AIDL? Enumerate the steps in creating a bounded service through AIDL**</a:t>
            </a:r>
          </a:p>
          <a:p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Android questions (4/5)</a:t>
            </a:r>
            <a:endParaRPr lang="en-GB" sz="3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57684" y="6176963"/>
            <a:ext cx="2484943" cy="21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 Mid &amp; Senior Level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TOOLS USED FOR BUILDING APP AND 3rd PARTY LIBRARIES</a:t>
            </a: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difference JVM, DVM and ART?**</a:t>
            </a: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about support library?</a:t>
            </a: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libraries should be used for crash reporting and how can you force a crash ?</a:t>
            </a: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we find memory leaks in the application.**</a:t>
            </a: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is Lint supposed to be used. </a:t>
            </a: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Fresco and Glide works internally.** </a:t>
            </a: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 between Retrofit and Volley?**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we use Butter-Knife or Data-Binding?**</a:t>
            </a:r>
          </a:p>
          <a:p>
            <a:pPr marL="457200" lvl="1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NOTIFICATIOS AND HOW THEY MUST BE IMPLEMENTED</a:t>
            </a: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Notification Styles &amp; customized UI</a:t>
            </a: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FCM vs GCM ?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Notification Channels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secure notification content?</a:t>
            </a: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 smtClean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Android questions (5/5)</a:t>
            </a:r>
            <a:endParaRPr lang="en-GB" sz="3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58941" y="6327292"/>
            <a:ext cx="2484943" cy="21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 Mid &amp; Senior Level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Always use strings.xml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Always try to use data binding library.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Always secure the API Keys 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Always required to consider activity life-cycle into account. 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Always use Android studio shortcuts.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Placing the launcher icons in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mip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-map folders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Avoiding nested layouts.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Avoiding memory leaks by not using static contexts.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Avoid holding reference of views in background threads or in collections. 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Avoid using static views.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Avoid using anonymous inner classes.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Never use views in collection. 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Always write Unit tests. 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Always use pro-guard and Lint tool to refactor and reduce duplicated dependencies. 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Keep the code modular. 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 for improving productivity in android development</a:t>
            </a:r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https://www.linkedin.com/pulse/art-design-patterns-android-ahmed-iraki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https://eng.lyft.com/interviewing-tips-for-android-engineers-f01ce7fba163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https://github.com/MindorksOpenSource/android-interview-questions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https://blog.mindorks.com/android-development-best-practices-83c94b027fd3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https://medium.freecodecamp.org/first-5-mistakes-to-avoid-in-android-development-51177007a4f6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http://bigocheatsheet.com/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https://medium.com/mindorks/practical-data-structures-guide-for-android-developers-73fdec190802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https://www.hackerearth.com/practice/basic-programming/complexity-analysis/time-and-space-complexity/tutorial/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https://www.geeksforgeeks.org/collections-in-java-2/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https://mindorks.com/blog/detecting-and-fixing-memory-leaks-in-android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References : </a:t>
            </a:r>
            <a:endParaRPr lang="en-GB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Agenda</a:t>
            </a:r>
            <a:endParaRPr lang="en-GB" sz="30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structure questions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fundamentals)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Core Java and collections related questions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Core Android platform related questions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Details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about the Activity and Fragment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Details about all the Android Application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lvl="1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Concepts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Fragments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Concepts of Local Storage.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Broadcast receivers.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handle background work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Tools used for building apps and 3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party libraries 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Tips to improving productivity in android development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38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644650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Linked List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Doubly Linked List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Trees &amp; Graphs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Solving problems related to Binary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Search Tree.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Sorting Algorithms 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Quick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Heap Sort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Puzzles related to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 algo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structures specified above. 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  (1/3)</a:t>
            </a:r>
            <a:endParaRPr lang="en-GB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Solving 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Reverse an Array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Find the second last element in the linked list.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the Doubly linked list behaves 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 array of size n with range of numbers from 1 to n+1. No duplicates, however one number is missing, find the missing number.</a:t>
            </a:r>
          </a:p>
          <a:p>
            <a:pPr marL="457200" lvl="1" indent="0">
              <a:buNone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 require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how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 compare the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of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different algorithms and choose the best one </a:t>
            </a: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i="0" dirty="0" smtClean="0">
                <a:effectLst/>
                <a:latin typeface="Open Sans"/>
              </a:rPr>
              <a:t>Time complexity </a:t>
            </a:r>
            <a:r>
              <a:rPr lang="en-GB" sz="1600" b="0" i="0" dirty="0" smtClean="0">
                <a:effectLst/>
                <a:latin typeface="Open Sans"/>
              </a:rPr>
              <a:t>of an algorithm quantifies the amount of time taken by an algorithm to run as a function of the length of the input. (source : https://www.hackerearth.com/)</a:t>
            </a:r>
          </a:p>
          <a:p>
            <a:r>
              <a:rPr lang="en-GB" sz="1600" b="1" i="0" dirty="0" smtClean="0">
                <a:effectLst/>
                <a:latin typeface="Open Sans"/>
              </a:rPr>
              <a:t>Space complexity </a:t>
            </a:r>
            <a:r>
              <a:rPr lang="en-GB" sz="1600" b="0" i="0" dirty="0" smtClean="0">
                <a:effectLst/>
                <a:latin typeface="Open Sans"/>
              </a:rPr>
              <a:t>of an algorithm quantifies the amount of space/memory taken by an algorithm to run as a function of the length of the input. (source : https://www.hackerearth.com/)</a:t>
            </a:r>
            <a:endParaRPr lang="en-US" sz="16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  (2/3)</a:t>
            </a:r>
            <a:endParaRPr lang="en-GB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8950"/>
            <a:ext cx="4967177" cy="4351338"/>
          </a:xfrm>
          <a:ln>
            <a:solidFill>
              <a:srgbClr val="000000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  (3/3)</a:t>
            </a:r>
            <a:endParaRPr lang="en-GB" sz="3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79" y="1758950"/>
            <a:ext cx="5123121" cy="435133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32794" y="6316662"/>
            <a:ext cx="2326282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http://bigocheatsheet.com/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OOPS </a:t>
            </a: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Concepts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Classes &amp; Objects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olymorphism, Abstraction ,Inheritance and encapsulation.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Overloading &amp; Overriding.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and Dynamic Binding.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Handling Questions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Difference between ==  &amp; .equals on a string.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Difference between equalsIgnoreCase and contentequals().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string is immutable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Difference between String s1 = “ignore” and s1 = new String(“ignore”)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Difference between String builder and String buffer.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GB" sz="1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Java questions(1/2)</a:t>
            </a:r>
            <a:endParaRPr lang="en-GB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194"/>
          </a:xfrm>
        </p:spPr>
        <p:txBody>
          <a:bodyPr>
            <a:normAutofit fontScale="92500" lnSpcReduction="20000"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Keywords in Java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Static block, method and variables.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Final, finally and finalize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volatile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Synchronized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Private, protected and public.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Primitives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8 primitives in Java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auto-boxing and unboxing</a:t>
            </a:r>
            <a:endParaRPr lang="en-GB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difference between </a:t>
            </a:r>
            <a:r>
              <a:rPr lang="en-US" sz="1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Integer</a:t>
            </a:r>
            <a:endParaRPr lang="en-GB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memory required for </a:t>
            </a:r>
            <a:r>
              <a:rPr lang="en-US" sz="1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Integer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GB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does the garbage collector works?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GB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Java pass by value or pass by reference? Explain in detail.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Concurrency in Java.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synchronization ? How does joins work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does join work.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wait(), notify() , thread priority 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Difference between Runnable interface and creating a thread subclass.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GB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Java questions(2/2)</a:t>
            </a:r>
            <a:endParaRPr lang="en-GB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Java collections (1/2)</a:t>
            </a:r>
            <a:endParaRPr lang="en-GB" sz="30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52353"/>
            <a:ext cx="10515601" cy="332799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5018570"/>
            <a:ext cx="10655595" cy="1690574"/>
          </a:xfrm>
        </p:spPr>
        <p:txBody>
          <a:bodyPr>
            <a:no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Difference between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HashSet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Difference between HashMap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ArrayMap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SparseArray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How does the HashMap works internally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Difference between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and Vector. 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How can the HashMap work with multiple threads.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Difference between Enumeration and Iterator</a:t>
            </a:r>
          </a:p>
          <a:p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14391" y="4339003"/>
            <a:ext cx="2484943" cy="21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: https://www.geeksforgeeks.org/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Java collections (2/2)</a:t>
            </a:r>
            <a:endParaRPr lang="en-GB" sz="30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5018570"/>
            <a:ext cx="4169736" cy="1690574"/>
          </a:xfrm>
        </p:spPr>
        <p:txBody>
          <a:bodyPr>
            <a:no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HashMap is basically an Array of HashMap.Entry objects (Entry is an inner class of HashMap). On a high-level, the instance variables in Entry class are :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 non-primitive key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 non-primitive value</a:t>
            </a:r>
          </a:p>
          <a:p>
            <a:pPr lvl="1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of the object</a:t>
            </a:r>
          </a:p>
          <a:p>
            <a:pPr lvl="1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 pointer to next Entry</a:t>
            </a: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0727" y="4765528"/>
            <a:ext cx="4699590" cy="167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: http://javaconceptoftheday.com/how-hashmap-works-internally-in-java/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33" y="1629497"/>
            <a:ext cx="4474741" cy="31360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5977270" y="4970533"/>
            <a:ext cx="5376530" cy="1653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ArrayMap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uses 2 arrays.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Array comprises of the hashes for the keys in the sorted manner. The second array is the Key-Value array. When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an key/value is inserted :</a:t>
            </a:r>
          </a:p>
          <a:p>
            <a:pPr lvl="1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Key/Value is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autoboxed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Key object is inserted at the next available position in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mArray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[ ].</a:t>
            </a:r>
          </a:p>
          <a:p>
            <a:pPr lvl="1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Value object is also inserted in the position next to key’s position in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mArray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[ ].</a:t>
            </a:r>
          </a:p>
          <a:p>
            <a:pPr lvl="1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of </a:t>
            </a:r>
            <a:r>
              <a:rPr lang="en-GB" sz="1050" u="sng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 is calculated and placed in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mHashes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[ ] at the next available position.</a:t>
            </a:r>
          </a:p>
          <a:p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71" y="1629496"/>
            <a:ext cx="5376530" cy="3131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924858" y="4724312"/>
            <a:ext cx="15295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https://android.jlelse.eu/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1158</Words>
  <Application>Microsoft Office PowerPoint</Application>
  <PresentationFormat>Widescreen</PresentationFormat>
  <Paragraphs>239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Office Theme</vt:lpstr>
      <vt:lpstr>Structured approach to prepare for Android Interviews</vt:lpstr>
      <vt:lpstr>Agenda</vt:lpstr>
      <vt:lpstr>Data structure   (1/3)</vt:lpstr>
      <vt:lpstr>Data structure   (2/3)</vt:lpstr>
      <vt:lpstr>Data structure   (3/3)</vt:lpstr>
      <vt:lpstr>Core Java questions(1/2)</vt:lpstr>
      <vt:lpstr>Core Java questions(2/2)</vt:lpstr>
      <vt:lpstr>Core Java collections (1/2)</vt:lpstr>
      <vt:lpstr>Core Java collections (2/2)</vt:lpstr>
      <vt:lpstr>Design Patterns</vt:lpstr>
      <vt:lpstr>Core Android questions (1/5)</vt:lpstr>
      <vt:lpstr>Core Android questions (2/5)</vt:lpstr>
      <vt:lpstr>Core Android questions (3/5)</vt:lpstr>
      <vt:lpstr>Core Android questions (4/5)</vt:lpstr>
      <vt:lpstr>Core Android questions (5/5)</vt:lpstr>
      <vt:lpstr>Tips for improving productivity in android development</vt:lpstr>
      <vt:lpstr>References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approach to prepare for Android Interviews</dc:title>
  <dc:creator>Gaurav Bhatnagar</dc:creator>
  <cp:lastModifiedBy>Gaurav Bhatnagar</cp:lastModifiedBy>
  <cp:revision>36</cp:revision>
  <dcterms:created xsi:type="dcterms:W3CDTF">2018-04-07T09:56:52Z</dcterms:created>
  <dcterms:modified xsi:type="dcterms:W3CDTF">2018-04-07T19:37:26Z</dcterms:modified>
</cp:coreProperties>
</file>