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280" r:id="rId3"/>
    <p:sldId id="275" r:id="rId4"/>
    <p:sldId id="281" r:id="rId5"/>
    <p:sldId id="277" r:id="rId6"/>
    <p:sldId id="282" r:id="rId7"/>
    <p:sldId id="283" r:id="rId8"/>
    <p:sldId id="286" r:id="rId9"/>
    <p:sldId id="285" r:id="rId10"/>
    <p:sldId id="284" r:id="rId11"/>
    <p:sldId id="287" r:id="rId12"/>
    <p:sldId id="290" r:id="rId13"/>
    <p:sldId id="289" r:id="rId14"/>
    <p:sldId id="291" r:id="rId15"/>
    <p:sldId id="288" r:id="rId16"/>
    <p:sldId id="292" r:id="rId17"/>
    <p:sldId id="293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Coding Standard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657601"/>
            <a:ext cx="10472928" cy="613622"/>
          </a:xfrm>
        </p:spPr>
        <p:txBody>
          <a:bodyPr/>
          <a:lstStyle/>
          <a:p>
            <a:r>
              <a:rPr lang="en-US" dirty="0"/>
              <a:t>Shivam Srivastava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5F1-006A-48ED-8231-BF87E26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A7B-DC9D-4AD8-B6AA-B374B53A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Avoid writing each line of code within </a:t>
            </a:r>
            <a:br>
              <a:rPr lang="en-US" sz="2000" dirty="0"/>
            </a:br>
            <a:r>
              <a:rPr lang="en-US" sz="2000" dirty="0" err="1"/>
              <a:t>onCreate</a:t>
            </a:r>
            <a:r>
              <a:rPr lang="en-US" sz="2000" dirty="0"/>
              <a:t>() or any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17A1A-EBD0-4689-965F-BF30D4F7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87666"/>
            <a:ext cx="4809392" cy="59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5F1-006A-48ED-8231-BF87E26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A7B-DC9D-4AD8-B6AA-B374B53A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Write code in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Easy to manage functionalities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9DD10-2BB5-490A-9504-5069785E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7411"/>
            <a:ext cx="5143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5F1-006A-48ED-8231-BF87E26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A7B-DC9D-4AD8-B6AA-B374B53A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Make app functionality in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C4E8F-1661-4C5F-9B93-BBE6765DA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80" y="1266091"/>
            <a:ext cx="2740139" cy="545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4584AB-EAED-494E-88B0-DB9539748272}"/>
              </a:ext>
            </a:extLst>
          </p:cNvPr>
          <p:cNvSpPr/>
          <p:nvPr/>
        </p:nvSpPr>
        <p:spPr>
          <a:xfrm>
            <a:off x="993531" y="2690446"/>
            <a:ext cx="1705707" cy="7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RecycleView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B222C-70B8-4D93-8E01-4E2ED1BE8829}"/>
              </a:ext>
            </a:extLst>
          </p:cNvPr>
          <p:cNvSpPr/>
          <p:nvPr/>
        </p:nvSpPr>
        <p:spPr>
          <a:xfrm>
            <a:off x="993531" y="3669792"/>
            <a:ext cx="1705707" cy="7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F3ADE-B3AC-4BCE-A309-3955CE00E5A2}"/>
              </a:ext>
            </a:extLst>
          </p:cNvPr>
          <p:cNvSpPr/>
          <p:nvPr/>
        </p:nvSpPr>
        <p:spPr>
          <a:xfrm>
            <a:off x="993531" y="4649138"/>
            <a:ext cx="1705707" cy="7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D3DEE-C657-4BAA-9CFF-40A20443C9EB}"/>
              </a:ext>
            </a:extLst>
          </p:cNvPr>
          <p:cNvCxnSpPr>
            <a:stCxn id="7" idx="3"/>
          </p:cNvCxnSpPr>
          <p:nvPr/>
        </p:nvCxnSpPr>
        <p:spPr>
          <a:xfrm>
            <a:off x="2699238" y="3059723"/>
            <a:ext cx="582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DF4BD5-38A0-4FBF-948E-031010C065FE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699238" y="3991707"/>
            <a:ext cx="5826842" cy="4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3959FC-5FE8-4C3E-BB44-84398137E0EE}"/>
              </a:ext>
            </a:extLst>
          </p:cNvPr>
          <p:cNvCxnSpPr/>
          <p:nvPr/>
        </p:nvCxnSpPr>
        <p:spPr>
          <a:xfrm flipV="1">
            <a:off x="2699238" y="4994734"/>
            <a:ext cx="5826842" cy="4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D3DB95-F363-42DE-87F2-EBB6394B2A1C}"/>
              </a:ext>
            </a:extLst>
          </p:cNvPr>
          <p:cNvSpPr txBox="1"/>
          <p:nvPr/>
        </p:nvSpPr>
        <p:spPr>
          <a:xfrm>
            <a:off x="3472962" y="2646195"/>
            <a:ext cx="28264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orderKey=12345 by Intent</a:t>
            </a:r>
            <a:endParaRPr lang="en-IN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D4876-973A-47C0-8D38-AD609D1FDFCC}"/>
              </a:ext>
            </a:extLst>
          </p:cNvPr>
          <p:cNvSpPr txBox="1"/>
          <p:nvPr/>
        </p:nvSpPr>
        <p:spPr>
          <a:xfrm>
            <a:off x="3472961" y="3581317"/>
            <a:ext cx="28264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orderKey=12345 by Intent</a:t>
            </a:r>
            <a:endParaRPr lang="en-IN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DF2A4-AE0B-477F-8C20-B28817D47008}"/>
              </a:ext>
            </a:extLst>
          </p:cNvPr>
          <p:cNvSpPr txBox="1"/>
          <p:nvPr/>
        </p:nvSpPr>
        <p:spPr>
          <a:xfrm>
            <a:off x="3470030" y="4536664"/>
            <a:ext cx="28264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orderKey=12345 by Intent</a:t>
            </a:r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2062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5F1-006A-48ED-8231-BF87E26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A7B-DC9D-4AD8-B6AA-B374B53A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Check Version and Runtime Permission each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B5A06-5377-4A06-BE56-E9AF1828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81" y="2823063"/>
            <a:ext cx="5067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25F1-006A-48ED-8231-BF87E26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A7B-DC9D-4AD8-B6AA-B374B53A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Create and use final REQUEST_CODE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Use Android Result code wherever </a:t>
            </a:r>
            <a:r>
              <a:rPr lang="en-US" sz="2000" dirty="0" err="1"/>
              <a:t>posssible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520-64FE-4750-ADB6-46BFF5C4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8" y="2536580"/>
            <a:ext cx="349567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7EBB2-069A-414F-BABD-7CFF7D0C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33" y="2407627"/>
            <a:ext cx="67246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0C51D-2B65-4ADF-9CDA-755392DC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77" y="4297240"/>
            <a:ext cx="754380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25E12-FD43-432D-9CAF-08B1AC4BE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782" y="5625610"/>
            <a:ext cx="4004609" cy="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489-69FB-4FA8-A6CA-363B1283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A241-4B0B-4070-96F1-D1A93110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Java and Android API’s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F1B9-57E1-43F9-98A3-204C9D44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768110"/>
            <a:ext cx="4117617" cy="8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489-69FB-4FA8-A6CA-363B1283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A241-4B0B-4070-96F1-D1A93110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less Libraries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08ED7-506D-40C6-98BA-6CE861FD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28" y="1063869"/>
            <a:ext cx="5824872" cy="54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489-69FB-4FA8-A6CA-363B1283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A241-4B0B-4070-96F1-D1A93110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learn own libraries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210BC-CB00-4470-8027-B6758FA4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6" y="3332284"/>
            <a:ext cx="5764849" cy="310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245B1-3246-4A98-B50A-720589AB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25" y="2740635"/>
            <a:ext cx="4352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Checking inputs fields type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Device screen compatibility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Android versions test - 5.0,6.0, 7.0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Performance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Logic Test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Creating Testing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</a:t>
            </a:r>
            <a:r>
              <a:rPr lang="en-IN" dirty="0" err="1"/>
              <a:t>erver</a:t>
            </a:r>
            <a:r>
              <a:rPr lang="en-IN" dirty="0"/>
              <a:t> Communication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Algorithm</a:t>
            </a:r>
          </a:p>
          <a:p>
            <a:r>
              <a:rPr lang="en-US" dirty="0"/>
              <a:t>Practice Loop and If’s</a:t>
            </a:r>
          </a:p>
          <a:p>
            <a:r>
              <a:rPr lang="en-US" dirty="0" err="1"/>
              <a:t>Practive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1118"/>
            <a:ext cx="10972800" cy="7568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Documentation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purpose of a business requirements document is to give a complete picture of a project or new business plan, so everyone is clear on what must be done and when. The document should include: </a:t>
            </a:r>
          </a:p>
          <a:p>
            <a:endParaRPr lang="en-US" dirty="0"/>
          </a:p>
          <a:p>
            <a:pPr lvl="1"/>
            <a:r>
              <a:rPr lang="en-US" b="1" dirty="0"/>
              <a:t>A summary statement</a:t>
            </a:r>
            <a:r>
              <a:rPr lang="en-US" dirty="0"/>
              <a:t>, sometimes called an executive summary, which outlines the project requirements in general.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The objectives of the project,</a:t>
            </a:r>
            <a:r>
              <a:rPr lang="en-US" dirty="0"/>
              <a:t> These objectives should be in SMART format; specific, measurable, attainable, realistic, and time-bound. </a:t>
            </a:r>
          </a:p>
          <a:p>
            <a:endParaRPr lang="en-US" b="1" dirty="0"/>
          </a:p>
          <a:p>
            <a:pPr lvl="1"/>
            <a:r>
              <a:rPr lang="en-IN" b="1" dirty="0"/>
              <a:t>Functional Requirements</a:t>
            </a:r>
          </a:p>
          <a:p>
            <a:pPr lvl="2"/>
            <a:r>
              <a:rPr lang="en-US" dirty="0"/>
              <a:t>Descriptions of data to be entered into the system.</a:t>
            </a:r>
          </a:p>
          <a:p>
            <a:pPr lvl="2"/>
            <a:r>
              <a:rPr lang="en-US" dirty="0"/>
              <a:t>Operations performed by each screen.</a:t>
            </a:r>
          </a:p>
          <a:p>
            <a:pPr lvl="2"/>
            <a:r>
              <a:rPr lang="en-US" dirty="0"/>
              <a:t>Data to be shown and hide on screen.</a:t>
            </a:r>
          </a:p>
          <a:p>
            <a:pPr lvl="2"/>
            <a:r>
              <a:rPr lang="en-US" dirty="0"/>
              <a:t>Work-flows performed by the system.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r>
              <a:rPr lang="en-US" b="1" dirty="0"/>
              <a:t>Schedule, timeline, and deadlines,</a:t>
            </a:r>
            <a:r>
              <a:rPr lang="en-US" dirty="0"/>
              <a:t> Phases of the project should be detailed in this section, to make sure all parties understand what is required and when. in the XYZ project.</a:t>
            </a:r>
          </a:p>
        </p:txBody>
      </p:sp>
    </p:spTree>
    <p:extLst>
      <p:ext uri="{BB962C8B-B14F-4D97-AF65-F5344CB8AC3E}">
        <p14:creationId xmlns:p14="http://schemas.microsoft.com/office/powerpoint/2010/main" val="12968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Mockups -Wireframes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42582-8167-45A2-A1DA-CE530A57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4" y="2275932"/>
            <a:ext cx="6727970" cy="40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Mockups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30000-790F-417C-B45F-B086DD82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5660"/>
            <a:ext cx="2561125" cy="4553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5171C-9BD6-427A-A444-BBA4D28F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47" y="2215660"/>
            <a:ext cx="3928939" cy="45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Don't ignore exceptions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C36FE-C30F-4CC2-9704-BCC76E88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75" y="2607506"/>
            <a:ext cx="5882585" cy="16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Handle the error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</a:t>
            </a:r>
            <a:r>
              <a:rPr lang="en-IN" sz="2000" dirty="0"/>
              <a:t>et default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</a:t>
            </a:r>
            <a:r>
              <a:rPr lang="en-IN" sz="2000" dirty="0"/>
              <a:t>how Toast to user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</a:t>
            </a:r>
            <a:r>
              <a:rPr lang="en-IN" sz="2000" dirty="0"/>
              <a:t>lose any resource –if using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1A97F-A761-4B2D-AA7A-3E2902E7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15" y="2209182"/>
            <a:ext cx="5936464" cy="18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Don't catch generic exception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Handle appropriate error within each exception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2FD0E-C990-4B50-B80C-80C4E40B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79" y="3777058"/>
            <a:ext cx="9040534" cy="23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3C3A-3731-4F7C-8CF0-D10CCB13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1DF0-EA69-416A-8F25-EEB89DDA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Mention Access Specifier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7028B-3129-4B15-8A6B-04ABE0B9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79" y="1935480"/>
            <a:ext cx="2495550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DB1EB-4E1C-4A17-9D9C-DE2710CD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54" y="2675545"/>
            <a:ext cx="5614254" cy="10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8CDA-F7EE-4F9B-AF44-7BD49D36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6AC5C-606F-455C-9284-C3AF5C14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584" y="2965266"/>
            <a:ext cx="6779718" cy="3513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4F9D5-03BF-4EDA-82BC-537531C843BE}"/>
              </a:ext>
            </a:extLst>
          </p:cNvPr>
          <p:cNvSpPr/>
          <p:nvPr/>
        </p:nvSpPr>
        <p:spPr>
          <a:xfrm>
            <a:off x="609600" y="2028080"/>
            <a:ext cx="534139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Use AppConstants for contant/final values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Intent Keys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Server Base URL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SharedPreference</a:t>
            </a:r>
            <a:r>
              <a:rPr lang="en-US" sz="2000" dirty="0"/>
              <a:t> keys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JSON Parsing keys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35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570</TotalTime>
  <Words>331</Words>
  <Application>Microsoft Office PowerPoint</Application>
  <PresentationFormat>Widescreen</PresentationFormat>
  <Paragraphs>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Palatino Linotype</vt:lpstr>
      <vt:lpstr>Wingdings</vt:lpstr>
      <vt:lpstr>Wingdings 2</vt:lpstr>
      <vt:lpstr>Presentation on brainstorming</vt:lpstr>
      <vt:lpstr>Android Coding Standard</vt:lpstr>
      <vt:lpstr>Documentation</vt:lpstr>
      <vt:lpstr>Design Mockups -Wireframes</vt:lpstr>
      <vt:lpstr>Design Mockups - 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Development</vt:lpstr>
      <vt:lpstr>Testing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Shivam Srivastava</dc:creator>
  <cp:lastModifiedBy>Shivam Srivastava</cp:lastModifiedBy>
  <cp:revision>35</cp:revision>
  <dcterms:created xsi:type="dcterms:W3CDTF">2018-04-07T13:59:07Z</dcterms:created>
  <dcterms:modified xsi:type="dcterms:W3CDTF">2018-04-08T05:29:18Z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