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7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0DBF4-D383-4C1A-AD8D-164ACB5AD1E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0719FD-0D87-497B-8791-04E2A63A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rahulmalhotra" TargetMode="External"/><Relationship Id="rId2" Type="http://schemas.openxmlformats.org/officeDocument/2006/relationships/hyperlink" Target="https://www.twitter.com/rahulco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fdcstop.blogspot.com/" TargetMode="External"/><Relationship Id="rId4" Type="http://schemas.openxmlformats.org/officeDocument/2006/relationships/hyperlink" Target="http://bit.ly/rahulabo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md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your source code using Android Lint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 Rahul Malhotra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4" name="Picture 2" descr="https://lh4.googleusercontent.com/68dUV6D8c6e3Wz7OlP7SGGSV-Xbb_gkACpJ5DcYrSf42uq2oRSbZX_DajQvDUZ_CQ1FbJNF7Xdff1hyjqsLel6Ug-vqYlamP1Shx6tjrLGFX1U7yNQL9VtH0X5ZD8BuBh3SrAVY6jW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84" y="2325188"/>
            <a:ext cx="3698966" cy="36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 me on Twitter:-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rahulcoder</a:t>
            </a:r>
            <a:endParaRPr lang="en-US" dirty="0" smtClean="0"/>
          </a:p>
          <a:p>
            <a:r>
              <a:rPr lang="en-US" dirty="0" smtClean="0"/>
              <a:t>GitHub:- </a:t>
            </a:r>
            <a:r>
              <a:rPr lang="en-US" dirty="0" smtClean="0">
                <a:hlinkClick r:id="rId3"/>
              </a:rPr>
              <a:t>https://www.github.com/rahulmalhotra</a:t>
            </a:r>
            <a:endParaRPr lang="en-US" dirty="0" smtClean="0"/>
          </a:p>
          <a:p>
            <a:r>
              <a:rPr lang="en-US" dirty="0" smtClean="0"/>
              <a:t>About Me:-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bit.ly/rahulabout</a:t>
            </a:r>
            <a:endParaRPr lang="en-US" dirty="0"/>
          </a:p>
          <a:p>
            <a:r>
              <a:rPr lang="en-US" dirty="0" smtClean="0"/>
              <a:t>Blogger and YouTuber at :- SFDC Stop (</a:t>
            </a:r>
            <a:r>
              <a:rPr lang="en-US" dirty="0" smtClean="0">
                <a:hlinkClick r:id="rId5"/>
              </a:rPr>
              <a:t>https://sfdcstop.blogspot.com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5" y="2407352"/>
            <a:ext cx="5494109" cy="3124201"/>
          </a:xfrm>
        </p:spPr>
        <p:txBody>
          <a:bodyPr/>
          <a:lstStyle/>
          <a:p>
            <a:r>
              <a:rPr lang="en-US" dirty="0" smtClean="0"/>
              <a:t>Currently working as a Software Engineer at </a:t>
            </a:r>
            <a:r>
              <a:rPr lang="en-US" dirty="0" err="1" smtClean="0"/>
              <a:t>SaaSfocus</a:t>
            </a:r>
            <a:endParaRPr lang="en-US" dirty="0" smtClean="0"/>
          </a:p>
          <a:p>
            <a:r>
              <a:rPr lang="en-US" dirty="0" smtClean="0"/>
              <a:t>Working as an Independent Salesforce Consultant</a:t>
            </a:r>
          </a:p>
          <a:p>
            <a:r>
              <a:rPr lang="en-US" dirty="0" smtClean="0"/>
              <a:t>Worked as a Full Stack Developer Earlier</a:t>
            </a:r>
            <a:endParaRPr lang="en-US" dirty="0"/>
          </a:p>
        </p:txBody>
      </p:sp>
      <p:pic>
        <p:nvPicPr>
          <p:cNvPr id="4" name="Picture 2" descr="https://lh3.googleusercontent.com/z686t5ZO7ElbcFbutmu3y-0ejiz7_cY2Sgpy7rD35TCkGYLfBnjqITWAvcJv83IPpVvd84rNrQlPz36RUbDoqBMlCABRgPU1t5tVANEF7rnl4fhOBidifIBO0X5c8Jmiis5gIZ3RWh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5" b="12067"/>
          <a:stretch/>
        </p:blipFill>
        <p:spPr bwMode="auto">
          <a:xfrm>
            <a:off x="1928134" y="2407352"/>
            <a:ext cx="2931249" cy="31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 Good Code ?</a:t>
            </a:r>
          </a:p>
          <a:p>
            <a:r>
              <a:rPr lang="en-US" dirty="0" smtClean="0"/>
              <a:t>Features of Good Code</a:t>
            </a:r>
          </a:p>
          <a:p>
            <a:r>
              <a:rPr lang="en-US" dirty="0" smtClean="0"/>
              <a:t>Importance of Source Code Analysis</a:t>
            </a:r>
          </a:p>
          <a:p>
            <a:r>
              <a:rPr lang="en-US" dirty="0" smtClean="0"/>
              <a:t>Introduction to Android Lint</a:t>
            </a:r>
          </a:p>
          <a:p>
            <a:r>
              <a:rPr lang="en-US" dirty="0" smtClean="0"/>
              <a:t>Hands on demonstration of Source Code Analysis using Android Lint</a:t>
            </a:r>
          </a:p>
          <a:p>
            <a:r>
              <a:rPr lang="en-US" dirty="0" smtClean="0"/>
              <a:t>Other source code 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good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 development takes a lot of time and effort</a:t>
            </a:r>
          </a:p>
          <a:p>
            <a:r>
              <a:rPr lang="en-US" dirty="0" smtClean="0"/>
              <a:t>As an individual part-time contributor, I cannot complete a big project on my own</a:t>
            </a:r>
          </a:p>
          <a:p>
            <a:r>
              <a:rPr lang="en-US" dirty="0" smtClean="0"/>
              <a:t>Bad or Messy code is hard to read and understand and other programmers may lose interest while reading your code</a:t>
            </a:r>
          </a:p>
          <a:p>
            <a:r>
              <a:rPr lang="en-US" dirty="0" smtClean="0"/>
              <a:t>Source code is a means of communication between a programmer and an application so that the programmer can understand which role is played by which part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Good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Cleanliness – Easier to read</a:t>
            </a:r>
          </a:p>
          <a:p>
            <a:r>
              <a:rPr lang="en-US" dirty="0" smtClean="0"/>
              <a:t>Consistency – Easier to understand</a:t>
            </a:r>
          </a:p>
          <a:p>
            <a:r>
              <a:rPr lang="en-US" dirty="0" smtClean="0"/>
              <a:t>Extensibility – Easier to Reuse</a:t>
            </a:r>
          </a:p>
          <a:p>
            <a:r>
              <a:rPr lang="en-US" dirty="0" smtClean="0"/>
              <a:t>Correctness – Lesser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Source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always have a point of view to build the application</a:t>
            </a:r>
          </a:p>
          <a:p>
            <a:r>
              <a:rPr lang="en-US" dirty="0" smtClean="0"/>
              <a:t>They want to build and deliver new features as soon as possible</a:t>
            </a:r>
          </a:p>
          <a:p>
            <a:r>
              <a:rPr lang="en-US" dirty="0" smtClean="0"/>
              <a:t>They don’t like to analyze the source code by themselves</a:t>
            </a:r>
          </a:p>
          <a:p>
            <a:r>
              <a:rPr lang="en-US" dirty="0" smtClean="0"/>
              <a:t>Source code analysis should be automated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Android 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Lint is an inbuilt linter from android</a:t>
            </a:r>
          </a:p>
          <a:p>
            <a:r>
              <a:rPr lang="en-US" dirty="0" smtClean="0"/>
              <a:t>It is used to analyze our code and make sure that it is properly structured</a:t>
            </a:r>
          </a:p>
          <a:p>
            <a:r>
              <a:rPr lang="en-US" dirty="0" smtClean="0"/>
              <a:t>Improperly Structured Code effect the readability and understanding of code</a:t>
            </a:r>
          </a:p>
          <a:p>
            <a:r>
              <a:rPr lang="en-US" dirty="0" smtClean="0"/>
              <a:t>It is used to automate the code analysis process and takes care that you always write 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pic>
        <p:nvPicPr>
          <p:cNvPr id="4" name="Picture 4" descr="https://lh5.googleusercontent.com/7ihtYvmBuAQ5PKLRa05UE6ySdvWfHp7MvF-WT5gv4b8VXAWQ9qX24obUiy6CxGZgPO3geRP9YkYXA2oxMFEI6ZtLZDDLsh9Rbe-XzxMDdibrHxwK4nuqOBgpyWPf86MLicHDV-y_Jf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9" y="2438399"/>
            <a:ext cx="3861755" cy="388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Code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PMD</a:t>
            </a:r>
            <a:r>
              <a:rPr lang="en-US" dirty="0" smtClean="0"/>
              <a:t> :– PMD (Programming Mistake Detector) is </a:t>
            </a:r>
            <a:r>
              <a:rPr lang="en-US" dirty="0"/>
              <a:t>an extensible cross-language static code analyzer. </a:t>
            </a:r>
            <a:endParaRPr lang="en-US" dirty="0" smtClean="0"/>
          </a:p>
          <a:p>
            <a:pPr lvl="1"/>
            <a:r>
              <a:rPr lang="en-US" dirty="0" smtClean="0"/>
              <a:t>Finds unused </a:t>
            </a:r>
            <a:r>
              <a:rPr lang="en-US" dirty="0"/>
              <a:t>variables, empty catch blocks, unnecessary object </a:t>
            </a:r>
            <a:r>
              <a:rPr lang="en-US" dirty="0" smtClean="0"/>
              <a:t>creation</a:t>
            </a:r>
            <a:r>
              <a:rPr lang="en-US" dirty="0"/>
              <a:t> </a:t>
            </a:r>
            <a:r>
              <a:rPr lang="en-US" dirty="0" smtClean="0"/>
              <a:t>etc. 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CPD, the copy-paste-detector. CPD finds duplicated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Support Multiple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265</TotalTime>
  <Words>357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Analyzing your source code using Android Lint</vt:lpstr>
      <vt:lpstr>About Me</vt:lpstr>
      <vt:lpstr>Today’s Agenda</vt:lpstr>
      <vt:lpstr>Why do we need a good code ?</vt:lpstr>
      <vt:lpstr>Features of Good Code</vt:lpstr>
      <vt:lpstr>Importance of Source Code Analysis</vt:lpstr>
      <vt:lpstr>Introduction to Android Lint</vt:lpstr>
      <vt:lpstr>Demo Time</vt:lpstr>
      <vt:lpstr>Other Source Code Analyzers</vt:lpstr>
      <vt:lpstr>Q &amp; A</vt:lpstr>
      <vt:lpstr>Thank 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your source code using Android Lint</dc:title>
  <dc:creator>Rahul Malhotra</dc:creator>
  <cp:lastModifiedBy>Rahul Malhotra</cp:lastModifiedBy>
  <cp:revision>9</cp:revision>
  <dcterms:created xsi:type="dcterms:W3CDTF">2018-04-08T03:40:53Z</dcterms:created>
  <dcterms:modified xsi:type="dcterms:W3CDTF">2018-04-08T08:06:27Z</dcterms:modified>
</cp:coreProperties>
</file>