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DFAF8-4F68-410D-968D-8B0C4753A4CE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874F9-BD59-4B2B-A093-AF45A56E75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008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F331CBE2-4BC8-449F-8990-D0CEAF4DFA27}" type="slidenum">
              <a:rPr>
                <a:solidFill>
                  <a:prstClr val="black"/>
                </a:solidFill>
              </a:rPr>
              <a:pPr/>
              <a:t>1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691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algn="l" hangingPunct="1"/>
            <a:fld id="{FE9CF28B-3622-47F6-ABD1-F9B764571AAE}" type="slidenum">
              <a:rPr sz="1800">
                <a:solidFill>
                  <a:srgbClr val="000000"/>
                </a:solidFill>
                <a:latin typeface="Calibri" panose="020F0502020204030204"/>
                <a:ea typeface="+mn-ea" pitchFamily="2"/>
                <a:cs typeface="+mn-cs" pitchFamily="2"/>
              </a:rPr>
              <a:pPr algn="l" hangingPunct="1"/>
              <a:t>2</a:t>
            </a:fld>
            <a:endParaRPr sz="1800">
              <a:solidFill>
                <a:srgbClr val="000000"/>
              </a:solidFill>
              <a:latin typeface="Calibri" panose="020F0502020204030204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EFB07BCD-A6AB-4A04-9ADB-710CC879EA0D}" type="slidenum">
              <a:rPr>
                <a:solidFill>
                  <a:prstClr val="black"/>
                </a:solidFill>
              </a:rPr>
              <a:pPr/>
              <a:t>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355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B44-7D72-4904-9A51-D97A21593E52}" type="datetime1">
              <a:rPr/>
              <a:pPr/>
              <a:t>8/12/2019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EC6D-6261-470B-BD14-7625FBCD02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237586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B44-7D72-4904-9A51-D97A21593E52}" type="datetime1">
              <a:rPr/>
              <a:pPr/>
              <a:t>8/12/2019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36C9-0B79-45FF-AC9A-A7430AC685A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67812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B44-7D72-4904-9A51-D97A21593E52}" type="datetime1">
              <a:rPr/>
              <a:pPr/>
              <a:t>8/12/2019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5D6D-79E1-4C18-97D0-459102860D5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684218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B44-7D72-4904-9A51-D97A21593E52}" type="datetime1">
              <a:rPr/>
              <a:pPr/>
              <a:t>8/12/2019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714A-C4EE-49E3-9DB9-AEF43D34AB8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80162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B44-7D72-4904-9A51-D97A21593E52}" type="datetime1">
              <a:rPr/>
              <a:pPr/>
              <a:t>8/12/2019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E61F-34BF-4B09-920A-1B45AC89654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463835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B44-7D72-4904-9A51-D97A21593E52}" type="datetime1">
              <a:rPr/>
              <a:pPr/>
              <a:t>8/12/2019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F575-EA3C-43E0-9730-1F11FD84FA5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544188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B44-7D72-4904-9A51-D97A21593E52}" type="datetime1">
              <a:rPr/>
              <a:pPr/>
              <a:t>8/12/2019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A52D-8C3B-4481-B09E-E7E98C39FAC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439671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B44-7D72-4904-9A51-D97A21593E52}" type="datetime1">
              <a:rPr/>
              <a:pPr/>
              <a:t>8/12/2019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0982-5EB2-4B4D-B75C-C94F55133F8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354840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B44-7D72-4904-9A51-D97A21593E52}" type="datetime1">
              <a:rPr/>
              <a:pPr/>
              <a:t>8/12/2019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3612-DB34-44C2-9ABE-8E872EEEDB2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975018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B44-7D72-4904-9A51-D97A21593E52}" type="datetime1">
              <a:rPr/>
              <a:pPr/>
              <a:t>8/12/2019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75A4-BDEA-4583-B35D-B5E50D05C51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1174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B44-7D72-4904-9A51-D97A21593E52}" type="datetime1">
              <a:rPr/>
              <a:pPr/>
              <a:t>8/12/2019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229-6CA0-426C-8675-F98E94DED6E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61834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f0" fmla="val 0"/>
                <a:gd name="f1" fmla="val 22"/>
                <a:gd name="f2" fmla="val 136"/>
                <a:gd name="f3" fmla="val 20"/>
                <a:gd name="f4" fmla="val 117"/>
                <a:gd name="f5" fmla="val 19"/>
                <a:gd name="f6" fmla="val 99"/>
                <a:gd name="f7" fmla="val 17"/>
                <a:gd name="f8" fmla="val 80"/>
                <a:gd name="f9" fmla="val 11"/>
                <a:gd name="f10" fmla="val 54"/>
                <a:gd name="f11" fmla="val 6"/>
                <a:gd name="f12" fmla="val 27"/>
                <a:gd name="f13" fmla="val 35"/>
                <a:gd name="f14" fmla="val 64"/>
                <a:gd name="f15" fmla="val 13"/>
                <a:gd name="f16" fmla="val 94"/>
                <a:gd name="f17" fmla="val 124"/>
                <a:gd name="f18" fmla="val 128"/>
                <a:gd name="f19" fmla="val 21"/>
                <a:gd name="f20" fmla="val 13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2" h="136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0" y="f0"/>
                  </a:cubicBezTo>
                  <a:cubicBezTo>
                    <a:pt x="f0" y="f13"/>
                    <a:pt x="f0" y="f13"/>
                    <a:pt x="f0" y="f13"/>
                  </a:cubicBezTo>
                  <a:cubicBezTo>
                    <a:pt x="f11" y="f14"/>
                    <a:pt x="f15" y="f16"/>
                    <a:pt x="f3" y="f17"/>
                  </a:cubicBezTo>
                  <a:cubicBezTo>
                    <a:pt x="f3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" name="Freeform 12"/>
            <p:cNvSpPr/>
            <p:nvPr/>
          </p:nvSpPr>
          <p:spPr>
            <a:xfrm>
              <a:off x="128520" y="3156479"/>
              <a:ext cx="646200" cy="2322000"/>
            </a:xfrm>
            <a:custGeom>
              <a:avLst/>
              <a:gdLst>
                <a:gd name="f0" fmla="val 0"/>
                <a:gd name="f1" fmla="val 140"/>
                <a:gd name="f2" fmla="val 504"/>
                <a:gd name="f3" fmla="val 86"/>
                <a:gd name="f4" fmla="val 350"/>
                <a:gd name="f5" fmla="val 103"/>
                <a:gd name="f6" fmla="val 402"/>
                <a:gd name="f7" fmla="val 120"/>
                <a:gd name="f8" fmla="val 453"/>
                <a:gd name="f9" fmla="val 139"/>
                <a:gd name="f10" fmla="val 495"/>
                <a:gd name="f11" fmla="val 487"/>
                <a:gd name="f12" fmla="val 478"/>
                <a:gd name="f13" fmla="val 124"/>
                <a:gd name="f14" fmla="val 435"/>
                <a:gd name="f15" fmla="val 109"/>
                <a:gd name="f16" fmla="val 391"/>
                <a:gd name="f17" fmla="val 95"/>
                <a:gd name="f18" fmla="val 347"/>
                <a:gd name="f19" fmla="val 58"/>
                <a:gd name="f20" fmla="val 233"/>
                <a:gd name="f21" fmla="val 27"/>
                <a:gd name="f22" fmla="val 117"/>
                <a:gd name="f23" fmla="val 2"/>
                <a:gd name="f24" fmla="val 20"/>
                <a:gd name="f25" fmla="val 4"/>
                <a:gd name="f26" fmla="val 41"/>
                <a:gd name="f27" fmla="val 6"/>
                <a:gd name="f28" fmla="val 61"/>
                <a:gd name="f29" fmla="val 30"/>
                <a:gd name="f30" fmla="val 158"/>
                <a:gd name="f31" fmla="val 56"/>
                <a:gd name="f32" fmla="val 25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04">
                  <a:moveTo>
                    <a:pt x="f3" y="f4"/>
                  </a:moveTo>
                  <a:cubicBezTo>
                    <a:pt x="f5" y="f6"/>
                    <a:pt x="f7" y="f8"/>
                    <a:pt x="f9" y="f2"/>
                  </a:cubicBezTo>
                  <a:cubicBezTo>
                    <a:pt x="f9" y="f10"/>
                    <a:pt x="f9" y="f11"/>
                    <a:pt x="f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0" y="f0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Freeform 13"/>
            <p:cNvSpPr/>
            <p:nvPr/>
          </p:nvSpPr>
          <p:spPr>
            <a:xfrm>
              <a:off x="807120" y="5447159"/>
              <a:ext cx="609120" cy="1419840"/>
            </a:xfrm>
            <a:custGeom>
              <a:avLst/>
              <a:gdLst>
                <a:gd name="f0" fmla="val 0"/>
                <a:gd name="f1" fmla="val 132"/>
                <a:gd name="f2" fmla="val 308"/>
                <a:gd name="f3" fmla="val 8"/>
                <a:gd name="f4" fmla="val 22"/>
                <a:gd name="f5" fmla="val 5"/>
                <a:gd name="f6" fmla="val 15"/>
                <a:gd name="f7" fmla="val 2"/>
                <a:gd name="f8" fmla="val 10"/>
                <a:gd name="f9" fmla="val 19"/>
                <a:gd name="f10" fmla="val 29"/>
                <a:gd name="f11" fmla="val 21"/>
                <a:gd name="f12" fmla="val 85"/>
                <a:gd name="f13" fmla="val 44"/>
                <a:gd name="f14" fmla="val 140"/>
                <a:gd name="f15" fmla="val 68"/>
                <a:gd name="f16" fmla="val 194"/>
                <a:gd name="f17" fmla="val 232"/>
                <a:gd name="f18" fmla="val 104"/>
                <a:gd name="f19" fmla="val 270"/>
                <a:gd name="f20" fmla="val 123"/>
                <a:gd name="f21" fmla="val 113"/>
                <a:gd name="f22" fmla="val 269"/>
                <a:gd name="f23" fmla="val 94"/>
                <a:gd name="f24" fmla="val 230"/>
                <a:gd name="f25" fmla="val 77"/>
                <a:gd name="f26" fmla="val 190"/>
                <a:gd name="f27" fmla="val 52"/>
                <a:gd name="f28" fmla="val 135"/>
                <a:gd name="f29" fmla="val 7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308">
                  <a:moveTo>
                    <a:pt x="f3" y="f4"/>
                  </a:moveTo>
                  <a:cubicBezTo>
                    <a:pt x="f5" y="f6"/>
                    <a:pt x="f7" y="f3"/>
                    <a:pt x="f0" y="f0"/>
                  </a:cubicBezTo>
                  <a:cubicBezTo>
                    <a:pt x="f0" y="f8"/>
                    <a:pt x="f0" y="f9"/>
                    <a:pt x="f0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2" y="f17"/>
                    <a:pt x="f18" y="f19"/>
                    <a:pt x="f20" y="f2"/>
                  </a:cubicBezTo>
                  <a:cubicBezTo>
                    <a:pt x="f1" y="f2"/>
                    <a:pt x="f1" y="f2"/>
                    <a:pt x="f1" y="f2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10" y="f29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Freeform 14"/>
            <p:cNvSpPr/>
            <p:nvPr/>
          </p:nvSpPr>
          <p:spPr>
            <a:xfrm>
              <a:off x="959760" y="6503760"/>
              <a:ext cx="171000" cy="363239"/>
            </a:xfrm>
            <a:custGeom>
              <a:avLst/>
              <a:gdLst>
                <a:gd name="f0" fmla="val 0"/>
                <a:gd name="f1" fmla="val 37"/>
                <a:gd name="f2" fmla="val 79"/>
                <a:gd name="f3" fmla="val 28"/>
                <a:gd name="f4" fmla="val 24"/>
                <a:gd name="f5" fmla="val 53"/>
                <a:gd name="f6" fmla="val 12"/>
                <a:gd name="f7" fmla="val 27"/>
                <a:gd name="f8" fmla="val 8"/>
                <a:gd name="f9" fmla="val 1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7" h="79">
                  <a:moveTo>
                    <a:pt x="f3" y="f2"/>
                  </a:moveTo>
                  <a:cubicBezTo>
                    <a:pt x="f1" y="f2"/>
                    <a:pt x="f1" y="f2"/>
                    <a:pt x="f1" y="f2"/>
                  </a:cubicBezTo>
                  <a:cubicBezTo>
                    <a:pt x="f4" y="f5"/>
                    <a:pt x="f6" y="f7"/>
                    <a:pt x="f0" y="f0"/>
                  </a:cubicBezTo>
                  <a:cubicBezTo>
                    <a:pt x="f8" y="f7"/>
                    <a:pt x="f9" y="f5"/>
                    <a:pt x="f3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7" name="Freeform 15"/>
            <p:cNvSpPr/>
            <p:nvPr/>
          </p:nvSpPr>
          <p:spPr>
            <a:xfrm>
              <a:off x="100800" y="3201120"/>
              <a:ext cx="821520" cy="3328199"/>
            </a:xfrm>
            <a:custGeom>
              <a:avLst/>
              <a:gdLst>
                <a:gd name="f0" fmla="val 0"/>
                <a:gd name="f1" fmla="val 178"/>
                <a:gd name="f2" fmla="val 722"/>
                <a:gd name="f3" fmla="val 162"/>
                <a:gd name="f4" fmla="val 660"/>
                <a:gd name="f5" fmla="val 145"/>
                <a:gd name="f6" fmla="val 618"/>
                <a:gd name="f7" fmla="val 130"/>
                <a:gd name="f8" fmla="val 576"/>
                <a:gd name="f9" fmla="val 116"/>
                <a:gd name="f10" fmla="val 534"/>
                <a:gd name="f11" fmla="val 84"/>
                <a:gd name="f12" fmla="val 437"/>
                <a:gd name="f13" fmla="val 59"/>
                <a:gd name="f14" fmla="val 337"/>
                <a:gd name="f15" fmla="val 40"/>
                <a:gd name="f16" fmla="val 236"/>
                <a:gd name="f17" fmla="val 29"/>
                <a:gd name="f18" fmla="val 175"/>
                <a:gd name="f19" fmla="val 20"/>
                <a:gd name="f20" fmla="val 113"/>
                <a:gd name="f21" fmla="val 12"/>
                <a:gd name="f22" fmla="val 51"/>
                <a:gd name="f23" fmla="val 8"/>
                <a:gd name="f24" fmla="val 34"/>
                <a:gd name="f25" fmla="val 4"/>
                <a:gd name="f26" fmla="val 17"/>
                <a:gd name="f27" fmla="val 79"/>
                <a:gd name="f28" fmla="val 19"/>
                <a:gd name="f29" fmla="val 159"/>
                <a:gd name="f30" fmla="val 33"/>
                <a:gd name="f31" fmla="val 237"/>
                <a:gd name="f32" fmla="val 339"/>
                <a:gd name="f33" fmla="val 76"/>
                <a:gd name="f34" fmla="val 439"/>
                <a:gd name="f35" fmla="val 107"/>
                <a:gd name="f36" fmla="val 537"/>
                <a:gd name="f37" fmla="val 123"/>
                <a:gd name="f38" fmla="val 586"/>
                <a:gd name="f39" fmla="val 141"/>
                <a:gd name="f40" fmla="val 634"/>
                <a:gd name="f41" fmla="val 160"/>
                <a:gd name="f42" fmla="val 681"/>
                <a:gd name="f43" fmla="val 166"/>
                <a:gd name="f44" fmla="val 695"/>
                <a:gd name="f45" fmla="val 172"/>
                <a:gd name="f46" fmla="val 708"/>
                <a:gd name="f47" fmla="val 176"/>
                <a:gd name="f48" fmla="val 717"/>
                <a:gd name="f49" fmla="val 713"/>
                <a:gd name="f50" fmla="val 174"/>
                <a:gd name="f51" fmla="val 169"/>
                <a:gd name="f52" fmla="val 692"/>
                <a:gd name="f53" fmla="val 165"/>
                <a:gd name="f54" fmla="val 67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78" h="722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0" y="f0"/>
                  </a:cubicBezTo>
                  <a:cubicBezTo>
                    <a:pt x="f23" y="f27"/>
                    <a:pt x="f28" y="f29"/>
                    <a:pt x="f30" y="f31"/>
                  </a:cubicBezTo>
                  <a:cubicBezTo>
                    <a:pt x="f22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41" y="f42"/>
                  </a:cubicBezTo>
                  <a:cubicBezTo>
                    <a:pt x="f43" y="f44"/>
                    <a:pt x="f45" y="f46"/>
                    <a:pt x="f1" y="f2"/>
                  </a:cubicBezTo>
                  <a:cubicBezTo>
                    <a:pt x="f47" y="f48"/>
                    <a:pt x="f18" y="f49"/>
                    <a:pt x="f50" y="f46"/>
                  </a:cubicBezTo>
                  <a:cubicBezTo>
                    <a:pt x="f51" y="f52"/>
                    <a:pt x="f53" y="f54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f0" fmla="val 0"/>
                <a:gd name="f1" fmla="val 23"/>
                <a:gd name="f2" fmla="val 635"/>
                <a:gd name="f3" fmla="val 11"/>
                <a:gd name="f4" fmla="val 577"/>
                <a:gd name="f5" fmla="val 12"/>
                <a:gd name="f6" fmla="val 581"/>
                <a:gd name="f7" fmla="val 585"/>
                <a:gd name="f8" fmla="val 589"/>
                <a:gd name="f9" fmla="val 15"/>
                <a:gd name="f10" fmla="val 603"/>
                <a:gd name="f11" fmla="val 19"/>
                <a:gd name="f12" fmla="val 617"/>
                <a:gd name="f13" fmla="val 22"/>
                <a:gd name="f14" fmla="val 632"/>
                <a:gd name="f15" fmla="val 633"/>
                <a:gd name="f16" fmla="val 634"/>
                <a:gd name="f17" fmla="val 21"/>
                <a:gd name="f18" fmla="val 615"/>
                <a:gd name="f19" fmla="val 596"/>
                <a:gd name="f20" fmla="val 17"/>
                <a:gd name="f21" fmla="val 576"/>
                <a:gd name="f22" fmla="val 9"/>
                <a:gd name="f23" fmla="val 474"/>
                <a:gd name="f24" fmla="val 5"/>
                <a:gd name="f25" fmla="val 372"/>
                <a:gd name="f26" fmla="val 269"/>
                <a:gd name="f27" fmla="val 6"/>
                <a:gd name="f28" fmla="val 179"/>
                <a:gd name="f29" fmla="val 90"/>
                <a:gd name="f30" fmla="val 89"/>
                <a:gd name="f31" fmla="val 2"/>
                <a:gd name="f32" fmla="val 1"/>
                <a:gd name="f33" fmla="val 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" h="635">
                  <a:moveTo>
                    <a:pt x="f3" y="f4"/>
                  </a:moveTo>
                  <a:cubicBezTo>
                    <a:pt x="f5" y="f6"/>
                    <a:pt x="f5" y="f7"/>
                    <a:pt x="f5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3" y="f15"/>
                    <a:pt x="f13" y="f16"/>
                    <a:pt x="f1" y="f2"/>
                  </a:cubicBezTo>
                  <a:cubicBezTo>
                    <a:pt x="f17" y="f18"/>
                    <a:pt x="f11" y="f19"/>
                    <a:pt x="f20" y="f21"/>
                  </a:cubicBezTo>
                  <a:cubicBezTo>
                    <a:pt x="f22" y="f23"/>
                    <a:pt x="f24" y="f25"/>
                    <a:pt x="f24" y="f26"/>
                  </a:cubicBezTo>
                  <a:cubicBezTo>
                    <a:pt x="f27" y="f28"/>
                    <a:pt x="f22" y="f29"/>
                    <a:pt x="f9" y="f0"/>
                  </a:cubicBezTo>
                  <a:cubicBezTo>
                    <a:pt x="f5" y="f0"/>
                    <a:pt x="f5" y="f0"/>
                    <a:pt x="f5" y="f0"/>
                  </a:cubicBezTo>
                  <a:cubicBezTo>
                    <a:pt x="f24" y="f30"/>
                    <a:pt x="f31" y="f28"/>
                    <a:pt x="f32" y="f26"/>
                  </a:cubicBezTo>
                  <a:cubicBezTo>
                    <a:pt x="f0" y="f25"/>
                    <a:pt x="f33" y="f23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reeform 17"/>
            <p:cNvSpPr/>
            <p:nvPr/>
          </p:nvSpPr>
          <p:spPr>
            <a:xfrm>
              <a:off x="78120" y="2944079"/>
              <a:ext cx="77760" cy="493560"/>
            </a:xfrm>
            <a:custGeom>
              <a:avLst/>
              <a:gdLst>
                <a:gd name="f0" fmla="val 0"/>
                <a:gd name="f1" fmla="val 17"/>
                <a:gd name="f2" fmla="val 107"/>
                <a:gd name="f3" fmla="val 2"/>
                <a:gd name="f4" fmla="val 19"/>
                <a:gd name="f5" fmla="val 3"/>
                <a:gd name="f6" fmla="val 37"/>
                <a:gd name="f7" fmla="val 5"/>
                <a:gd name="f8" fmla="val 56"/>
                <a:gd name="f9" fmla="val 9"/>
                <a:gd name="f10" fmla="val 73"/>
                <a:gd name="f11" fmla="val 13"/>
                <a:gd name="f12" fmla="val 90"/>
                <a:gd name="f13" fmla="val 15"/>
                <a:gd name="f14" fmla="val 87"/>
                <a:gd name="f15" fmla="val 66"/>
                <a:gd name="f16" fmla="val 11"/>
                <a:gd name="f17" fmla="val 46"/>
                <a:gd name="f18" fmla="val 10"/>
                <a:gd name="f19" fmla="val 45"/>
                <a:gd name="f20" fmla="val 44"/>
                <a:gd name="f21" fmla="val 43"/>
                <a:gd name="f22" fmla="val 7"/>
                <a:gd name="f23" fmla="val 28"/>
                <a:gd name="f24" fmla="val 1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7" h="107">
                  <a:moveTo>
                    <a:pt x="f0" y="f0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" y="f2"/>
                  </a:cubicBezTo>
                  <a:cubicBezTo>
                    <a:pt x="f13" y="f14"/>
                    <a:pt x="f11" y="f15"/>
                    <a:pt x="f16" y="f17"/>
                  </a:cubicBezTo>
                  <a:cubicBezTo>
                    <a:pt x="f18" y="f19"/>
                    <a:pt x="f18" y="f20"/>
                    <a:pt x="f18" y="f21"/>
                  </a:cubicBezTo>
                  <a:cubicBezTo>
                    <a:pt x="f22" y="f23"/>
                    <a:pt x="f5" y="f24"/>
                    <a:pt x="f0" y="f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0" name="Freeform 18"/>
            <p:cNvSpPr/>
            <p:nvPr/>
          </p:nvSpPr>
          <p:spPr>
            <a:xfrm>
              <a:off x="769680" y="5478840"/>
              <a:ext cx="189720" cy="1024559"/>
            </a:xfrm>
            <a:custGeom>
              <a:avLst/>
              <a:gdLst>
                <a:gd name="f0" fmla="val 0"/>
                <a:gd name="f1" fmla="val 41"/>
                <a:gd name="f2" fmla="val 222"/>
                <a:gd name="f3" fmla="val 31"/>
                <a:gd name="f4" fmla="val 2"/>
                <a:gd name="f5" fmla="val 62"/>
                <a:gd name="f6" fmla="val 5"/>
                <a:gd name="f7" fmla="val 93"/>
                <a:gd name="f8" fmla="val 8"/>
                <a:gd name="f9" fmla="val 117"/>
                <a:gd name="f10" fmla="val 12"/>
                <a:gd name="f11" fmla="val 142"/>
                <a:gd name="f12" fmla="val 17"/>
                <a:gd name="f13" fmla="val 166"/>
                <a:gd name="f14" fmla="val 19"/>
                <a:gd name="f15" fmla="val 172"/>
                <a:gd name="f16" fmla="val 22"/>
                <a:gd name="f17" fmla="val 178"/>
                <a:gd name="f18" fmla="val 24"/>
                <a:gd name="f19" fmla="val 184"/>
                <a:gd name="f20" fmla="val 30"/>
                <a:gd name="f21" fmla="val 197"/>
                <a:gd name="f22" fmla="val 35"/>
                <a:gd name="f23" fmla="val 209"/>
                <a:gd name="f24" fmla="val 40"/>
                <a:gd name="f25" fmla="val 219"/>
                <a:gd name="f26" fmla="val 39"/>
                <a:gd name="f27" fmla="val 215"/>
                <a:gd name="f28" fmla="val 38"/>
                <a:gd name="f29" fmla="val 212"/>
                <a:gd name="f30" fmla="val 26"/>
                <a:gd name="f31" fmla="val 18"/>
                <a:gd name="f32" fmla="val 132"/>
                <a:gd name="f33" fmla="val 13"/>
                <a:gd name="f34" fmla="val 92"/>
                <a:gd name="f35" fmla="val 11"/>
                <a:gd name="f36" fmla="val 68"/>
                <a:gd name="f37" fmla="val 9"/>
                <a:gd name="f38" fmla="val 45"/>
                <a:gd name="f39" fmla="val 21"/>
                <a:gd name="f40" fmla="val 7"/>
                <a:gd name="f41" fmla="val 20"/>
                <a:gd name="f42" fmla="val 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1" h="222">
                  <a:moveTo>
                    <a:pt x="f0" y="f0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1" y="f2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15"/>
                    <a:pt x="f31" y="f32"/>
                    <a:pt x="f33" y="f34"/>
                  </a:cubicBezTo>
                  <a:cubicBezTo>
                    <a:pt x="f35" y="f36"/>
                    <a:pt x="f37" y="f38"/>
                    <a:pt x="f8" y="f16"/>
                  </a:cubicBezTo>
                  <a:cubicBezTo>
                    <a:pt x="f8" y="f39"/>
                    <a:pt x="f40" y="f41"/>
                    <a:pt x="f40" y="f31"/>
                  </a:cubicBezTo>
                  <a:cubicBezTo>
                    <a:pt x="f6" y="f10"/>
                    <a:pt x="f4" y="f42"/>
                    <a:pt x="f0" y="f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Freeform 19"/>
            <p:cNvSpPr/>
            <p:nvPr/>
          </p:nvSpPr>
          <p:spPr>
            <a:xfrm>
              <a:off x="775440" y="1398960"/>
              <a:ext cx="2075760" cy="4047839"/>
            </a:xfrm>
            <a:custGeom>
              <a:avLst/>
              <a:gdLst>
                <a:gd name="f0" fmla="val 0"/>
                <a:gd name="f1" fmla="val 450"/>
                <a:gd name="f2" fmla="val 878"/>
                <a:gd name="f3" fmla="val 7"/>
                <a:gd name="f4" fmla="val 854"/>
                <a:gd name="f5" fmla="val 10"/>
                <a:gd name="f6" fmla="val 772"/>
                <a:gd name="f7" fmla="val 26"/>
                <a:gd name="f8" fmla="val 691"/>
                <a:gd name="f9" fmla="val 50"/>
                <a:gd name="f10" fmla="val 613"/>
                <a:gd name="f11" fmla="val 75"/>
                <a:gd name="f12" fmla="val 535"/>
                <a:gd name="f13" fmla="val 109"/>
                <a:gd name="f14" fmla="val 460"/>
                <a:gd name="f15" fmla="val 149"/>
                <a:gd name="f16" fmla="val 388"/>
                <a:gd name="f17" fmla="val 189"/>
                <a:gd name="f18" fmla="val 316"/>
                <a:gd name="f19" fmla="val 235"/>
                <a:gd name="f20" fmla="val 248"/>
                <a:gd name="f21" fmla="val 285"/>
                <a:gd name="f22" fmla="val 183"/>
                <a:gd name="f23" fmla="val 310"/>
                <a:gd name="f24" fmla="val 151"/>
                <a:gd name="f25" fmla="val 337"/>
                <a:gd name="f26" fmla="val 119"/>
                <a:gd name="f27" fmla="val 364"/>
                <a:gd name="f28" fmla="val 89"/>
                <a:gd name="f29" fmla="val 378"/>
                <a:gd name="f30" fmla="val 74"/>
                <a:gd name="f31" fmla="val 392"/>
                <a:gd name="f32" fmla="val 58"/>
                <a:gd name="f33" fmla="val 406"/>
                <a:gd name="f34" fmla="val 44"/>
                <a:gd name="f35" fmla="val 421"/>
                <a:gd name="f36" fmla="val 29"/>
                <a:gd name="f37" fmla="val 435"/>
                <a:gd name="f38" fmla="val 15"/>
                <a:gd name="f39" fmla="val 1"/>
                <a:gd name="f40" fmla="val 434"/>
                <a:gd name="f41" fmla="val 14"/>
                <a:gd name="f42" fmla="val 420"/>
                <a:gd name="f43" fmla="val 28"/>
                <a:gd name="f44" fmla="val 405"/>
                <a:gd name="f45" fmla="val 43"/>
                <a:gd name="f46" fmla="val 391"/>
                <a:gd name="f47" fmla="val 57"/>
                <a:gd name="f48" fmla="val 377"/>
                <a:gd name="f49" fmla="val 72"/>
                <a:gd name="f50" fmla="val 363"/>
                <a:gd name="f51" fmla="val 88"/>
                <a:gd name="f52" fmla="val 335"/>
                <a:gd name="f53" fmla="val 118"/>
                <a:gd name="f54" fmla="val 308"/>
                <a:gd name="f55" fmla="val 283"/>
                <a:gd name="f56" fmla="val 181"/>
                <a:gd name="f57" fmla="val 232"/>
                <a:gd name="f58" fmla="val 246"/>
                <a:gd name="f59" fmla="val 185"/>
                <a:gd name="f60" fmla="val 314"/>
                <a:gd name="f61" fmla="val 145"/>
                <a:gd name="f62" fmla="val 386"/>
                <a:gd name="f63" fmla="val 104"/>
                <a:gd name="f64" fmla="val 457"/>
                <a:gd name="f65" fmla="val 70"/>
                <a:gd name="f66" fmla="val 533"/>
                <a:gd name="f67" fmla="val 45"/>
                <a:gd name="f68" fmla="val 611"/>
                <a:gd name="f69" fmla="val 19"/>
                <a:gd name="f70" fmla="val 690"/>
                <a:gd name="f71" fmla="val 3"/>
                <a:gd name="f72" fmla="val 771"/>
                <a:gd name="f73" fmla="val 856"/>
                <a:gd name="f74" fmla="val 857"/>
                <a:gd name="f75" fmla="val 859"/>
                <a:gd name="f76" fmla="val 2"/>
                <a:gd name="f77" fmla="val 865"/>
                <a:gd name="f78" fmla="val 4"/>
                <a:gd name="f79" fmla="val 872"/>
                <a:gd name="f80" fmla="val 870"/>
                <a:gd name="f81" fmla="val 86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50" h="878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1" y="f39"/>
                  </a:cubicBezTo>
                  <a:cubicBezTo>
                    <a:pt x="f1" y="f0"/>
                    <a:pt x="f1" y="f0"/>
                    <a:pt x="f1" y="f0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15"/>
                    <a:pt x="f55" y="f56"/>
                  </a:cubicBezTo>
                  <a:cubicBezTo>
                    <a:pt x="f57" y="f58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ubicBezTo>
                    <a:pt x="f69" y="f70"/>
                    <a:pt x="f71" y="f72"/>
                    <a:pt x="f0" y="f4"/>
                  </a:cubicBezTo>
                  <a:cubicBezTo>
                    <a:pt x="f0" y="f73"/>
                    <a:pt x="f0" y="f74"/>
                    <a:pt x="f0" y="f75"/>
                  </a:cubicBezTo>
                  <a:cubicBezTo>
                    <a:pt x="f76" y="f77"/>
                    <a:pt x="f78" y="f79"/>
                    <a:pt x="f3" y="f2"/>
                  </a:cubicBezTo>
                  <a:cubicBezTo>
                    <a:pt x="f3" y="f80"/>
                    <a:pt x="f3" y="f81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2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f0" fmla="val 0"/>
                <a:gd name="f1" fmla="val 35"/>
                <a:gd name="f2" fmla="val 73"/>
                <a:gd name="f3" fmla="val 7"/>
                <a:gd name="f4" fmla="val 24"/>
                <a:gd name="f5" fmla="val 16"/>
                <a:gd name="f6" fmla="val 49"/>
                <a:gd name="f7" fmla="val 26"/>
                <a:gd name="f8" fmla="val 23"/>
                <a:gd name="f9" fmla="val 1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5" h="73">
                  <a:moveTo>
                    <a:pt x="f0" y="f0"/>
                  </a:moveTo>
                  <a:cubicBezTo>
                    <a:pt x="f3" y="f4"/>
                    <a:pt x="f5" y="f6"/>
                    <a:pt x="f7" y="f2"/>
                  </a:cubicBezTo>
                  <a:cubicBezTo>
                    <a:pt x="f1" y="f2"/>
                    <a:pt x="f1" y="f2"/>
                    <a:pt x="f1" y="f2"/>
                  </a:cubicBezTo>
                  <a:cubicBezTo>
                    <a:pt x="f8" y="f6"/>
                    <a:pt x="f9" y="f4"/>
                    <a:pt x="f0" y="f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f0" fmla="val 0"/>
                <a:gd name="f1" fmla="val 8"/>
                <a:gd name="f2" fmla="val 48"/>
                <a:gd name="f3" fmla="val 7"/>
                <a:gd name="f4" fmla="val 44"/>
                <a:gd name="f5" fmla="val 46"/>
                <a:gd name="f6" fmla="val 47"/>
                <a:gd name="f7" fmla="val 38"/>
                <a:gd name="f8" fmla="val 29"/>
                <a:gd name="f9" fmla="val 19"/>
                <a:gd name="f10" fmla="val 5"/>
                <a:gd name="f11" fmla="val 13"/>
                <a:gd name="f12" fmla="val 3"/>
                <a:gd name="f13" fmla="val 6"/>
                <a:gd name="f14" fmla="val 1"/>
                <a:gd name="f15" fmla="val 9"/>
                <a:gd name="f16" fmla="val 17"/>
                <a:gd name="f17" fmla="val 26"/>
                <a:gd name="f18" fmla="val 2"/>
                <a:gd name="f19" fmla="val 3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" h="48">
                  <a:moveTo>
                    <a:pt x="f3" y="f4"/>
                  </a:moveTo>
                  <a:cubicBezTo>
                    <a:pt x="f3" y="f5"/>
                    <a:pt x="f1" y="f6"/>
                    <a:pt x="f1" y="f2"/>
                  </a:cubicBezTo>
                  <a:cubicBezTo>
                    <a:pt x="f1" y="f7"/>
                    <a:pt x="f1" y="f8"/>
                    <a:pt x="f1" y="f9"/>
                  </a:cubicBezTo>
                  <a:cubicBezTo>
                    <a:pt x="f10" y="f11"/>
                    <a:pt x="f12" y="f13"/>
                    <a:pt x="f14" y="f0"/>
                  </a:cubicBezTo>
                  <a:cubicBezTo>
                    <a:pt x="f0" y="f15"/>
                    <a:pt x="f0" y="f16"/>
                    <a:pt x="f0" y="f17"/>
                  </a:cubicBezTo>
                  <a:cubicBezTo>
                    <a:pt x="f18" y="f19"/>
                    <a:pt x="f10" y="f7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Freeform 22"/>
            <p:cNvSpPr/>
            <p:nvPr/>
          </p:nvSpPr>
          <p:spPr>
            <a:xfrm>
              <a:off x="849959" y="6244560"/>
              <a:ext cx="238320" cy="622080"/>
            </a:xfrm>
            <a:custGeom>
              <a:avLst/>
              <a:gdLst>
                <a:gd name="f0" fmla="val 0"/>
                <a:gd name="f1" fmla="val 52"/>
                <a:gd name="f2" fmla="val 135"/>
                <a:gd name="f3" fmla="val 7"/>
                <a:gd name="f4" fmla="val 18"/>
                <a:gd name="f5" fmla="val 5"/>
                <a:gd name="f6" fmla="val 12"/>
                <a:gd name="f7" fmla="val 2"/>
                <a:gd name="f8" fmla="val 6"/>
                <a:gd name="f9" fmla="val 3"/>
                <a:gd name="f10" fmla="val 16"/>
                <a:gd name="f11" fmla="val 32"/>
                <a:gd name="f12" fmla="val 48"/>
                <a:gd name="f13" fmla="val 13"/>
                <a:gd name="f14" fmla="val 53"/>
                <a:gd name="f15" fmla="val 14"/>
                <a:gd name="f16" fmla="val 57"/>
                <a:gd name="f17" fmla="val 62"/>
                <a:gd name="f18" fmla="val 27"/>
                <a:gd name="f19" fmla="val 86"/>
                <a:gd name="f20" fmla="val 39"/>
                <a:gd name="f21" fmla="val 111"/>
                <a:gd name="f22" fmla="val 51"/>
                <a:gd name="f23" fmla="val 41"/>
                <a:gd name="f24" fmla="val 109"/>
                <a:gd name="f25" fmla="val 83"/>
                <a:gd name="f26" fmla="val 24"/>
                <a:gd name="f27" fmla="val 56"/>
                <a:gd name="f28" fmla="val 43"/>
                <a:gd name="f29" fmla="val 3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2" h="135">
                  <a:moveTo>
                    <a:pt x="f3" y="f4"/>
                  </a:moveTo>
                  <a:cubicBezTo>
                    <a:pt x="f5" y="f6"/>
                    <a:pt x="f7" y="f8"/>
                    <a:pt x="f0" y="f0"/>
                  </a:cubicBezTo>
                  <a:cubicBezTo>
                    <a:pt x="f9" y="f10"/>
                    <a:pt x="f3" y="f11"/>
                    <a:pt x="f6" y="f12"/>
                  </a:cubicBezTo>
                  <a:cubicBezTo>
                    <a:pt x="f13" y="f14"/>
                    <a:pt x="f15" y="f16"/>
                    <a:pt x="f10" y="f17"/>
                  </a:cubicBezTo>
                  <a:cubicBezTo>
                    <a:pt x="f18" y="f19"/>
                    <a:pt x="f20" y="f21"/>
                    <a:pt x="f22" y="f2"/>
                  </a:cubicBezTo>
                  <a:cubicBezTo>
                    <a:pt x="f1" y="f2"/>
                    <a:pt x="f1" y="f2"/>
                    <a:pt x="f1" y="f2"/>
                  </a:cubicBezTo>
                  <a:cubicBezTo>
                    <a:pt x="f23" y="f24"/>
                    <a:pt x="f11" y="f25"/>
                    <a:pt x="f26" y="f27"/>
                  </a:cubicBezTo>
                  <a:cubicBezTo>
                    <a:pt x="f4" y="f28"/>
                    <a:pt x="f13" y="f29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  <p:grpSp>
        <p:nvGrpSpPr>
          <p:cNvPr id="15" name="Group 9"/>
          <p:cNvGrpSpPr/>
          <p:nvPr/>
        </p:nvGrpSpPr>
        <p:grpSpPr>
          <a:xfrm>
            <a:off x="27360" y="-720"/>
            <a:ext cx="2356199" cy="6853680"/>
            <a:chOff x="27360" y="-720"/>
            <a:chExt cx="2356199" cy="6853680"/>
          </a:xfrm>
        </p:grpSpPr>
        <p:sp>
          <p:nvSpPr>
            <p:cNvPr id="16" name="Freeform 27"/>
            <p:cNvSpPr/>
            <p:nvPr/>
          </p:nvSpPr>
          <p:spPr>
            <a:xfrm>
              <a:off x="27360" y="-720"/>
              <a:ext cx="493920" cy="4400639"/>
            </a:xfrm>
            <a:custGeom>
              <a:avLst/>
              <a:gdLst>
                <a:gd name="f0" fmla="val 0"/>
                <a:gd name="f1" fmla="val 103"/>
                <a:gd name="f2" fmla="val 920"/>
                <a:gd name="f3" fmla="val 7"/>
                <a:gd name="f4" fmla="val 210"/>
                <a:gd name="f5" fmla="val 11"/>
                <a:gd name="f6" fmla="val 288"/>
                <a:gd name="f7" fmla="val 17"/>
                <a:gd name="f8" fmla="val 367"/>
                <a:gd name="f9" fmla="val 26"/>
                <a:gd name="f10" fmla="val 445"/>
                <a:gd name="f11" fmla="val 34"/>
                <a:gd name="f12" fmla="val 523"/>
                <a:gd name="f13" fmla="val 44"/>
                <a:gd name="f14" fmla="val 601"/>
                <a:gd name="f15" fmla="val 57"/>
                <a:gd name="f16" fmla="val 679"/>
                <a:gd name="f17" fmla="val 69"/>
                <a:gd name="f18" fmla="val 757"/>
                <a:gd name="f19" fmla="val 84"/>
                <a:gd name="f20" fmla="val 834"/>
                <a:gd name="f21" fmla="val 101"/>
                <a:gd name="f22" fmla="val 911"/>
                <a:gd name="f23" fmla="val 102"/>
                <a:gd name="f24" fmla="val 914"/>
                <a:gd name="f25" fmla="val 917"/>
                <a:gd name="f26" fmla="val 905"/>
                <a:gd name="f27" fmla="val 100"/>
                <a:gd name="f28" fmla="val 889"/>
                <a:gd name="f29" fmla="val 99"/>
                <a:gd name="f30" fmla="val 874"/>
                <a:gd name="f31" fmla="val 871"/>
                <a:gd name="f32" fmla="val 868"/>
                <a:gd name="f33" fmla="val 866"/>
                <a:gd name="f34" fmla="val 85"/>
                <a:gd name="f35" fmla="val 803"/>
                <a:gd name="f36" fmla="val 73"/>
                <a:gd name="f37" fmla="val 741"/>
                <a:gd name="f38" fmla="val 63"/>
                <a:gd name="f39" fmla="val 678"/>
                <a:gd name="f40" fmla="val 50"/>
                <a:gd name="f41" fmla="val 600"/>
                <a:gd name="f42" fmla="val 39"/>
                <a:gd name="f43" fmla="val 30"/>
                <a:gd name="f44" fmla="val 444"/>
                <a:gd name="f45" fmla="val 21"/>
                <a:gd name="f46" fmla="val 366"/>
                <a:gd name="f47" fmla="val 14"/>
                <a:gd name="f48" fmla="val 9"/>
                <a:gd name="f49" fmla="val 209"/>
                <a:gd name="f50" fmla="val 170"/>
                <a:gd name="f51" fmla="val 5"/>
                <a:gd name="f52" fmla="val 131"/>
                <a:gd name="f53" fmla="val 3"/>
                <a:gd name="f54" fmla="val 92"/>
                <a:gd name="f55" fmla="val 2"/>
                <a:gd name="f56" fmla="val 61"/>
                <a:gd name="f57" fmla="val 1"/>
                <a:gd name="f58" fmla="val 31"/>
                <a:gd name="f59" fmla="val 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03" h="920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1" y="f25"/>
                    <a:pt x="f1" y="f2"/>
                  </a:cubicBezTo>
                  <a:cubicBezTo>
                    <a:pt x="f23" y="f26"/>
                    <a:pt x="f27" y="f28"/>
                    <a:pt x="f29" y="f30"/>
                  </a:cubicBezTo>
                  <a:cubicBezTo>
                    <a:pt x="f29" y="f31"/>
                    <a:pt x="f29" y="f32"/>
                    <a:pt x="f29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12"/>
                    <a:pt x="f43" y="f44"/>
                  </a:cubicBezTo>
                  <a:cubicBezTo>
                    <a:pt x="f45" y="f46"/>
                    <a:pt x="f47" y="f6"/>
                    <a:pt x="f48" y="f49"/>
                  </a:cubicBezTo>
                  <a:cubicBezTo>
                    <a:pt x="f3" y="f50"/>
                    <a:pt x="f51" y="f52"/>
                    <a:pt x="f53" y="f54"/>
                  </a:cubicBezTo>
                  <a:cubicBezTo>
                    <a:pt x="f55" y="f56"/>
                    <a:pt x="f57" y="f58"/>
                    <a:pt x="f57" y="f0"/>
                  </a:cubicBezTo>
                  <a:cubicBezTo>
                    <a:pt x="f0" y="f0"/>
                    <a:pt x="f0" y="f0"/>
                    <a:pt x="f0" y="f0"/>
                  </a:cubicBezTo>
                  <a:cubicBezTo>
                    <a:pt x="f0" y="f58"/>
                    <a:pt x="f57" y="f56"/>
                    <a:pt x="f57" y="f54"/>
                  </a:cubicBezTo>
                  <a:cubicBezTo>
                    <a:pt x="f53" y="f52"/>
                    <a:pt x="f59" y="f50"/>
                    <a:pt x="f3" y="f4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7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f0" fmla="val 0"/>
                <a:gd name="f1" fmla="val 88"/>
                <a:gd name="f2" fmla="val 330"/>
                <a:gd name="f3" fmla="val 53"/>
                <a:gd name="f4" fmla="val 229"/>
                <a:gd name="f5" fmla="val 64"/>
                <a:gd name="f6" fmla="val 263"/>
                <a:gd name="f7" fmla="val 75"/>
                <a:gd name="f8" fmla="val 297"/>
                <a:gd name="f9" fmla="val 323"/>
                <a:gd name="f10" fmla="val 315"/>
                <a:gd name="f11" fmla="val 308"/>
                <a:gd name="f12" fmla="val 307"/>
                <a:gd name="f13" fmla="val 305"/>
                <a:gd name="f14" fmla="val 304"/>
                <a:gd name="f15" fmla="val 79"/>
                <a:gd name="f16" fmla="val 278"/>
                <a:gd name="f17" fmla="val 70"/>
                <a:gd name="f18" fmla="val 252"/>
                <a:gd name="f19" fmla="val 62"/>
                <a:gd name="f20" fmla="val 226"/>
                <a:gd name="f21" fmla="val 38"/>
                <a:gd name="f22" fmla="val 152"/>
                <a:gd name="f23" fmla="val 17"/>
                <a:gd name="f24" fmla="val 76"/>
                <a:gd name="f25" fmla="val 2"/>
                <a:gd name="f26" fmla="val 21"/>
                <a:gd name="f27" fmla="val 4"/>
                <a:gd name="f28" fmla="val 42"/>
                <a:gd name="f29" fmla="val 7"/>
                <a:gd name="f30" fmla="val 63"/>
                <a:gd name="f31" fmla="val 119"/>
                <a:gd name="f32" fmla="val 36"/>
                <a:gd name="f33" fmla="val 17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8" h="330">
                  <a:moveTo>
                    <a:pt x="f3" y="f4"/>
                  </a:moveTo>
                  <a:cubicBezTo>
                    <a:pt x="f5" y="f6"/>
                    <a:pt x="f7" y="f8"/>
                    <a:pt x="f1" y="f2"/>
                  </a:cubicBezTo>
                  <a:cubicBezTo>
                    <a:pt x="f1" y="f9"/>
                    <a:pt x="f1" y="f10"/>
                    <a:pt x="f1" y="f11"/>
                  </a:cubicBezTo>
                  <a:cubicBezTo>
                    <a:pt x="f1" y="f12"/>
                    <a:pt x="f1" y="f13"/>
                    <a:pt x="f1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0" y="f0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26" y="f31"/>
                    <a:pt x="f32" y="f33"/>
                    <a:pt x="f3" y="f4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8" name="Freeform 29"/>
            <p:cNvSpPr/>
            <p:nvPr/>
          </p:nvSpPr>
          <p:spPr>
            <a:xfrm>
              <a:off x="1006200" y="5862599"/>
              <a:ext cx="430560" cy="990360"/>
            </a:xfrm>
            <a:custGeom>
              <a:avLst/>
              <a:gdLst>
                <a:gd name="f0" fmla="val 180"/>
                <a:gd name="f1" fmla="val 0"/>
                <a:gd name="f2" fmla="val 90"/>
                <a:gd name="f3" fmla="val 207"/>
                <a:gd name="f4" fmla="val 6"/>
                <a:gd name="f5" fmla="val 15"/>
                <a:gd name="f6" fmla="val 4"/>
                <a:gd name="f7" fmla="val 10"/>
                <a:gd name="f8" fmla="val 2"/>
                <a:gd name="f9" fmla="val 5"/>
                <a:gd name="f10" fmla="val 9"/>
                <a:gd name="f11" fmla="val 19"/>
                <a:gd name="f12" fmla="val 1"/>
                <a:gd name="f13" fmla="val 29"/>
                <a:gd name="f14" fmla="val 14"/>
                <a:gd name="f15" fmla="val 62"/>
                <a:gd name="f16" fmla="val 27"/>
                <a:gd name="f17" fmla="val 95"/>
                <a:gd name="f18" fmla="val 42"/>
                <a:gd name="f19" fmla="val 127"/>
                <a:gd name="f20" fmla="val 54"/>
                <a:gd name="f21" fmla="val 154"/>
                <a:gd name="f22" fmla="val 67"/>
                <a:gd name="f23" fmla="val 181"/>
                <a:gd name="f24" fmla="val 80"/>
                <a:gd name="f25" fmla="val 76"/>
                <a:gd name="f26" fmla="val 63"/>
                <a:gd name="f27" fmla="val 152"/>
                <a:gd name="f28" fmla="val 50"/>
                <a:gd name="f29" fmla="val 123"/>
                <a:gd name="f30" fmla="val 34"/>
                <a:gd name="f31" fmla="val 88"/>
                <a:gd name="f32" fmla="val 20"/>
                <a:gd name="f33" fmla="val 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" h="207">
                  <a:moveTo>
                    <a:pt x="f4" y="f5"/>
                  </a:moveTo>
                  <a:cubicBezTo>
                    <a:pt x="f6" y="f7"/>
                    <a:pt x="f8" y="f9"/>
                    <a:pt x="f1" y="f1"/>
                  </a:cubicBezTo>
                  <a:cubicBezTo>
                    <a:pt x="f1" y="f10"/>
                    <a:pt x="f1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3"/>
                  </a:cubicBezTo>
                  <a:cubicBezTo>
                    <a:pt x="f2" y="f3"/>
                    <a:pt x="f2" y="f3"/>
                    <a:pt x="f2" y="f3"/>
                  </a:cubicBezTo>
                  <a:cubicBezTo>
                    <a:pt x="f25" y="f0"/>
                    <a:pt x="f26" y="f27"/>
                    <a:pt x="f28" y="f29"/>
                  </a:cubicBezTo>
                  <a:cubicBezTo>
                    <a:pt x="f30" y="f31"/>
                    <a:pt x="f32" y="f33"/>
                    <a:pt x="f4" y="f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9" name="Freeform 30"/>
            <p:cNvSpPr/>
            <p:nvPr/>
          </p:nvSpPr>
          <p:spPr>
            <a:xfrm>
              <a:off x="521639" y="4364280"/>
              <a:ext cx="551520" cy="2235600"/>
            </a:xfrm>
            <a:custGeom>
              <a:avLst/>
              <a:gdLst>
                <a:gd name="f0" fmla="val 0"/>
                <a:gd name="f1" fmla="val 115"/>
                <a:gd name="f2" fmla="val 467"/>
                <a:gd name="f3" fmla="val 101"/>
                <a:gd name="f4" fmla="val 409"/>
                <a:gd name="f5" fmla="val 93"/>
                <a:gd name="f6" fmla="val 388"/>
                <a:gd name="f7" fmla="val 85"/>
                <a:gd name="f8" fmla="val 366"/>
                <a:gd name="f9" fmla="val 78"/>
                <a:gd name="f10" fmla="val 344"/>
                <a:gd name="f11" fmla="val 57"/>
                <a:gd name="f12" fmla="val 281"/>
                <a:gd name="f13" fmla="val 41"/>
                <a:gd name="f14" fmla="val 216"/>
                <a:gd name="f15" fmla="val 29"/>
                <a:gd name="f16" fmla="val 151"/>
                <a:gd name="f17" fmla="val 22"/>
                <a:gd name="f18" fmla="val 119"/>
                <a:gd name="f19" fmla="val 17"/>
                <a:gd name="f20" fmla="val 86"/>
                <a:gd name="f21" fmla="val 13"/>
                <a:gd name="f22" fmla="val 53"/>
                <a:gd name="f23" fmla="val 9"/>
                <a:gd name="f24" fmla="val 35"/>
                <a:gd name="f25" fmla="val 4"/>
                <a:gd name="f26" fmla="val 18"/>
                <a:gd name="f27" fmla="val 5"/>
                <a:gd name="f28" fmla="val 51"/>
                <a:gd name="f29" fmla="val 12"/>
                <a:gd name="f30" fmla="val 102"/>
                <a:gd name="f31" fmla="val 21"/>
                <a:gd name="f32" fmla="val 152"/>
                <a:gd name="f33" fmla="val 33"/>
                <a:gd name="f34" fmla="val 218"/>
                <a:gd name="f35" fmla="val 49"/>
                <a:gd name="f36" fmla="val 283"/>
                <a:gd name="f37" fmla="val 69"/>
                <a:gd name="f38" fmla="val 347"/>
                <a:gd name="f39" fmla="val 79"/>
                <a:gd name="f40" fmla="val 378"/>
                <a:gd name="f41" fmla="val 90"/>
                <a:gd name="f42" fmla="val 410"/>
                <a:gd name="f43" fmla="val 103"/>
                <a:gd name="f44" fmla="val 441"/>
                <a:gd name="f45" fmla="val 107"/>
                <a:gd name="f46" fmla="val 449"/>
                <a:gd name="f47" fmla="val 111"/>
                <a:gd name="f48" fmla="val 458"/>
                <a:gd name="f49" fmla="val 114"/>
                <a:gd name="f50" fmla="val 464"/>
                <a:gd name="f51" fmla="val 113"/>
                <a:gd name="f52" fmla="val 461"/>
                <a:gd name="f53" fmla="val 112"/>
                <a:gd name="f54" fmla="val 108"/>
                <a:gd name="f55" fmla="val 442"/>
                <a:gd name="f56" fmla="val 104"/>
                <a:gd name="f57" fmla="val 42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5" h="467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0" y="f0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1" y="f2"/>
                  </a:cubicBezTo>
                  <a:cubicBezTo>
                    <a:pt x="f49" y="f50"/>
                    <a:pt x="f51" y="f52"/>
                    <a:pt x="f53" y="f48"/>
                  </a:cubicBezTo>
                  <a:cubicBezTo>
                    <a:pt x="f54" y="f55"/>
                    <a:pt x="f56" y="f57"/>
                    <a:pt x="f3" y="f4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0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f0" fmla="val 0"/>
                <a:gd name="f1" fmla="val 36"/>
                <a:gd name="f2" fmla="val 633"/>
                <a:gd name="f3" fmla="val 17"/>
                <a:gd name="f4" fmla="val 15"/>
                <a:gd name="f5" fmla="val 621"/>
                <a:gd name="f6" fmla="val 14"/>
                <a:gd name="f7" fmla="val 609"/>
                <a:gd name="f8" fmla="val 13"/>
                <a:gd name="f9" fmla="val 597"/>
                <a:gd name="f10" fmla="val 8"/>
                <a:gd name="f11" fmla="val 530"/>
                <a:gd name="f12" fmla="val 5"/>
                <a:gd name="f13" fmla="val 464"/>
                <a:gd name="f14" fmla="val 398"/>
                <a:gd name="f15" fmla="val 331"/>
                <a:gd name="f16" fmla="val 265"/>
                <a:gd name="f17" fmla="val 198"/>
                <a:gd name="f18" fmla="val 165"/>
                <a:gd name="f19" fmla="val 18"/>
                <a:gd name="f20" fmla="val 132"/>
                <a:gd name="f21" fmla="val 22"/>
                <a:gd name="f22" fmla="val 99"/>
                <a:gd name="f23" fmla="val 26"/>
                <a:gd name="f24" fmla="val 66"/>
                <a:gd name="f25" fmla="val 30"/>
                <a:gd name="f26" fmla="val 33"/>
                <a:gd name="f27" fmla="val 35"/>
                <a:gd name="f28" fmla="val 29"/>
                <a:gd name="f29" fmla="val 24"/>
                <a:gd name="f30" fmla="val 20"/>
                <a:gd name="f31" fmla="val 16"/>
                <a:gd name="f32" fmla="val 10"/>
                <a:gd name="f33" fmla="val 4"/>
                <a:gd name="f34" fmla="val 264"/>
                <a:gd name="f35" fmla="val 1"/>
                <a:gd name="f36" fmla="val 461"/>
                <a:gd name="f37" fmla="val 2"/>
                <a:gd name="f38" fmla="val 525"/>
                <a:gd name="f39" fmla="val 7"/>
                <a:gd name="f40" fmla="val 589"/>
                <a:gd name="f41" fmla="val 603"/>
                <a:gd name="f42" fmla="val 618"/>
                <a:gd name="f43" fmla="val 63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6" h="633">
                  <a:moveTo>
                    <a:pt x="f3" y="f2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2" y="f14"/>
                  </a:cubicBezTo>
                  <a:cubicBezTo>
                    <a:pt x="f12" y="f15"/>
                    <a:pt x="f10" y="f16"/>
                    <a:pt x="f8" y="f17"/>
                  </a:cubicBezTo>
                  <a:cubicBezTo>
                    <a:pt x="f4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0"/>
                  </a:cubicBezTo>
                  <a:cubicBezTo>
                    <a:pt x="f27" y="f0"/>
                    <a:pt x="f27" y="f0"/>
                    <a:pt x="f27" y="f0"/>
                  </a:cubicBezTo>
                  <a:cubicBezTo>
                    <a:pt x="f28" y="f26"/>
                    <a:pt x="f29" y="f24"/>
                    <a:pt x="f30" y="f22"/>
                  </a:cubicBezTo>
                  <a:cubicBezTo>
                    <a:pt x="f31" y="f20"/>
                    <a:pt x="f8" y="f18"/>
                    <a:pt x="f32" y="f17"/>
                  </a:cubicBezTo>
                  <a:cubicBezTo>
                    <a:pt x="f33" y="f34"/>
                    <a:pt x="f35" y="f15"/>
                    <a:pt x="f35" y="f14"/>
                  </a:cubicBezTo>
                  <a:cubicBezTo>
                    <a:pt x="f0" y="f36"/>
                    <a:pt x="f37" y="f38"/>
                    <a:pt x="f39" y="f40"/>
                  </a:cubicBezTo>
                  <a:cubicBezTo>
                    <a:pt x="f32" y="f41"/>
                    <a:pt x="f8" y="f42"/>
                    <a:pt x="f31" y="f43"/>
                  </a:cubicBezTo>
                  <a:cubicBezTo>
                    <a:pt x="f31" y="f43"/>
                    <a:pt x="f3" y="f2"/>
                    <a:pt x="f3" y="f2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1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f0" fmla="val 0"/>
                <a:gd name="f1" fmla="val 28"/>
                <a:gd name="f2" fmla="val 59"/>
                <a:gd name="f3" fmla="val 22"/>
                <a:gd name="f4" fmla="val 18"/>
                <a:gd name="f5" fmla="val 40"/>
                <a:gd name="f6" fmla="val 9"/>
                <a:gd name="f7" fmla="val 20"/>
                <a:gd name="f8" fmla="val 6"/>
                <a:gd name="f9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8" h="59">
                  <a:moveTo>
                    <a:pt x="f3" y="f2"/>
                  </a:moveTo>
                  <a:cubicBezTo>
                    <a:pt x="f1" y="f2"/>
                    <a:pt x="f1" y="f2"/>
                    <a:pt x="f1" y="f2"/>
                  </a:cubicBezTo>
                  <a:cubicBezTo>
                    <a:pt x="f4" y="f5"/>
                    <a:pt x="f6" y="f7"/>
                    <a:pt x="f0" y="f0"/>
                  </a:cubicBezTo>
                  <a:cubicBezTo>
                    <a:pt x="f8" y="f7"/>
                    <a:pt x="f9" y="f5"/>
                    <a:pt x="f3" y="f2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2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f0" fmla="val 0"/>
                <a:gd name="f1" fmla="val 17"/>
                <a:gd name="f2" fmla="val 107"/>
                <a:gd name="f3" fmla="val 4"/>
                <a:gd name="f4" fmla="val 54"/>
                <a:gd name="f5" fmla="val 8"/>
                <a:gd name="f6" fmla="val 72"/>
                <a:gd name="f7" fmla="val 13"/>
                <a:gd name="f8" fmla="val 89"/>
                <a:gd name="f9" fmla="val 14"/>
                <a:gd name="f10" fmla="val 86"/>
                <a:gd name="f11" fmla="val 12"/>
                <a:gd name="f12" fmla="val 65"/>
                <a:gd name="f13" fmla="val 10"/>
                <a:gd name="f14" fmla="val 44"/>
                <a:gd name="f15" fmla="val 9"/>
                <a:gd name="f16" fmla="val 43"/>
                <a:gd name="f17" fmla="val 6"/>
                <a:gd name="f18" fmla="val 29"/>
                <a:gd name="f19" fmla="val 3"/>
                <a:gd name="f20" fmla="val 2"/>
                <a:gd name="f21" fmla="val 5"/>
                <a:gd name="f22" fmla="val 1"/>
                <a:gd name="f23" fmla="val 23"/>
                <a:gd name="f24" fmla="val 3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7" h="107">
                  <a:moveTo>
                    <a:pt x="f3" y="f4"/>
                  </a:moveTo>
                  <a:cubicBezTo>
                    <a:pt x="f5" y="f6"/>
                    <a:pt x="f7" y="f8"/>
                    <a:pt x="f1" y="f2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3" y="f14"/>
                    <a:pt x="f15" y="f16"/>
                    <a:pt x="f15" y="f16"/>
                  </a:cubicBezTo>
                  <a:cubicBezTo>
                    <a:pt x="f17" y="f18"/>
                    <a:pt x="f19" y="f9"/>
                    <a:pt x="f0" y="f0"/>
                  </a:cubicBezTo>
                  <a:cubicBezTo>
                    <a:pt x="f0" y="f20"/>
                    <a:pt x="f0" y="f21"/>
                    <a:pt x="f0" y="f5"/>
                  </a:cubicBezTo>
                  <a:cubicBezTo>
                    <a:pt x="f22" y="f23"/>
                    <a:pt x="f19" y="f24"/>
                    <a:pt x="f3" y="f4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3" name="Freeform 34"/>
            <p:cNvSpPr/>
            <p:nvPr/>
          </p:nvSpPr>
          <p:spPr>
            <a:xfrm>
              <a:off x="973800" y="3145679"/>
              <a:ext cx="1409759" cy="2716560"/>
            </a:xfrm>
            <a:custGeom>
              <a:avLst/>
              <a:gdLst>
                <a:gd name="f0" fmla="val 0"/>
                <a:gd name="f1" fmla="val 294"/>
                <a:gd name="f2" fmla="val 568"/>
                <a:gd name="f3" fmla="val 8"/>
                <a:gd name="f4" fmla="val 553"/>
                <a:gd name="f5" fmla="val 9"/>
                <a:gd name="f6" fmla="val 501"/>
                <a:gd name="f7" fmla="val 19"/>
                <a:gd name="f8" fmla="val 448"/>
                <a:gd name="f9" fmla="val 35"/>
                <a:gd name="f10" fmla="val 397"/>
                <a:gd name="f11" fmla="val 51"/>
                <a:gd name="f12" fmla="val 347"/>
                <a:gd name="f13" fmla="val 73"/>
                <a:gd name="f14" fmla="val 298"/>
                <a:gd name="f15" fmla="val 99"/>
                <a:gd name="f16" fmla="val 252"/>
                <a:gd name="f17" fmla="val 124"/>
                <a:gd name="f18" fmla="val 205"/>
                <a:gd name="f19" fmla="val 154"/>
                <a:gd name="f20" fmla="val 161"/>
                <a:gd name="f21" fmla="val 187"/>
                <a:gd name="f22" fmla="val 119"/>
                <a:gd name="f23" fmla="val 203"/>
                <a:gd name="f24" fmla="val 98"/>
                <a:gd name="f25" fmla="val 220"/>
                <a:gd name="f26" fmla="val 77"/>
                <a:gd name="f27" fmla="val 238"/>
                <a:gd name="f28" fmla="val 58"/>
                <a:gd name="f29" fmla="val 247"/>
                <a:gd name="f30" fmla="val 48"/>
                <a:gd name="f31" fmla="val 256"/>
                <a:gd name="f32" fmla="val 38"/>
                <a:gd name="f33" fmla="val 265"/>
                <a:gd name="f34" fmla="val 28"/>
                <a:gd name="f35" fmla="val 274"/>
                <a:gd name="f36" fmla="val 284"/>
                <a:gd name="f37" fmla="val 293"/>
                <a:gd name="f38" fmla="val 283"/>
                <a:gd name="f39" fmla="val 273"/>
                <a:gd name="f40" fmla="val 18"/>
                <a:gd name="f41" fmla="val 264"/>
                <a:gd name="f42" fmla="val 27"/>
                <a:gd name="f43" fmla="val 255"/>
                <a:gd name="f44" fmla="val 37"/>
                <a:gd name="f45" fmla="val 246"/>
                <a:gd name="f46" fmla="val 47"/>
                <a:gd name="f47" fmla="val 237"/>
                <a:gd name="f48" fmla="val 56"/>
                <a:gd name="f49" fmla="val 218"/>
                <a:gd name="f50" fmla="val 76"/>
                <a:gd name="f51" fmla="val 201"/>
                <a:gd name="f52" fmla="val 96"/>
                <a:gd name="f53" fmla="val 185"/>
                <a:gd name="f54" fmla="val 117"/>
                <a:gd name="f55" fmla="val 151"/>
                <a:gd name="f56" fmla="val 159"/>
                <a:gd name="f57" fmla="val 121"/>
                <a:gd name="f58" fmla="val 95"/>
                <a:gd name="f59" fmla="val 249"/>
                <a:gd name="f60" fmla="val 68"/>
                <a:gd name="f61" fmla="val 296"/>
                <a:gd name="f62" fmla="val 46"/>
                <a:gd name="f63" fmla="val 345"/>
                <a:gd name="f64" fmla="val 30"/>
                <a:gd name="f65" fmla="val 396"/>
                <a:gd name="f66" fmla="val 13"/>
                <a:gd name="f67" fmla="val 445"/>
                <a:gd name="f68" fmla="val 3"/>
                <a:gd name="f69" fmla="val 497"/>
                <a:gd name="f70" fmla="val 549"/>
                <a:gd name="f71" fmla="val 555"/>
                <a:gd name="f72" fmla="val 5"/>
                <a:gd name="f73" fmla="val 561"/>
                <a:gd name="f74" fmla="val 7"/>
                <a:gd name="f75" fmla="val 563"/>
                <a:gd name="f76" fmla="val 55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4" h="568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7"/>
                    <a:pt x="f36" y="f5"/>
                    <a:pt x="f1" y="f0"/>
                  </a:cubicBezTo>
                  <a:cubicBezTo>
                    <a:pt x="f37" y="f0"/>
                    <a:pt x="f37" y="f0"/>
                    <a:pt x="f37" y="f0"/>
                  </a:cubicBezTo>
                  <a:cubicBezTo>
                    <a:pt x="f38" y="f5"/>
                    <a:pt x="f39" y="f40"/>
                    <a:pt x="f41" y="f42"/>
                  </a:cubicBezTo>
                  <a:cubicBezTo>
                    <a:pt x="f43" y="f44"/>
                    <a:pt x="f45" y="f46"/>
                    <a:pt x="f47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55" y="f56"/>
                    <a:pt x="f57" y="f23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66" y="f67"/>
                    <a:pt x="f68" y="f69"/>
                    <a:pt x="f0" y="f70"/>
                  </a:cubicBezTo>
                  <a:cubicBezTo>
                    <a:pt x="f68" y="f71"/>
                    <a:pt x="f72" y="f73"/>
                    <a:pt x="f74" y="f2"/>
                  </a:cubicBezTo>
                  <a:cubicBezTo>
                    <a:pt x="f74" y="f75"/>
                    <a:pt x="f74" y="f76"/>
                    <a:pt x="f3" y="f4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4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f0" fmla="val 0"/>
                <a:gd name="f1" fmla="val 25"/>
                <a:gd name="f2" fmla="val 53"/>
                <a:gd name="f3" fmla="val 5"/>
                <a:gd name="f4" fmla="val 18"/>
                <a:gd name="f5" fmla="val 12"/>
                <a:gd name="f6" fmla="val 36"/>
                <a:gd name="f7" fmla="val 19"/>
                <a:gd name="f8" fmla="val 16"/>
                <a:gd name="f9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" h="53">
                  <a:moveTo>
                    <a:pt x="f0" y="f0"/>
                  </a:moveTo>
                  <a:cubicBezTo>
                    <a:pt x="f3" y="f4"/>
                    <a:pt x="f5" y="f6"/>
                    <a:pt x="f7" y="f2"/>
                  </a:cubicBezTo>
                  <a:cubicBezTo>
                    <a:pt x="f1" y="f2"/>
                    <a:pt x="f1" y="f2"/>
                    <a:pt x="f1" y="f2"/>
                  </a:cubicBezTo>
                  <a:cubicBezTo>
                    <a:pt x="f8" y="f6"/>
                    <a:pt x="f9" y="f4"/>
                    <a:pt x="f0" y="f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5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f0" fmla="val 0"/>
                <a:gd name="f1" fmla="val 29"/>
                <a:gd name="f2" fmla="val 141"/>
                <a:gd name="f3" fmla="val 30"/>
                <a:gd name="f4" fmla="val 2"/>
                <a:gd name="f5" fmla="val 60"/>
                <a:gd name="f6" fmla="val 7"/>
                <a:gd name="f7" fmla="val 89"/>
                <a:gd name="f8" fmla="val 11"/>
                <a:gd name="f9" fmla="val 98"/>
                <a:gd name="f10" fmla="val 14"/>
                <a:gd name="f11" fmla="val 108"/>
                <a:gd name="f12" fmla="val 18"/>
                <a:gd name="f13" fmla="val 117"/>
                <a:gd name="f14" fmla="val 22"/>
                <a:gd name="f15" fmla="val 125"/>
                <a:gd name="f16" fmla="val 25"/>
                <a:gd name="f17" fmla="val 133"/>
                <a:gd name="f18" fmla="val 28"/>
                <a:gd name="f19" fmla="val 139"/>
                <a:gd name="f20" fmla="val 137"/>
                <a:gd name="f21" fmla="val 27"/>
                <a:gd name="f22" fmla="val 135"/>
                <a:gd name="f23" fmla="val 16"/>
                <a:gd name="f24" fmla="val 10"/>
                <a:gd name="f25" fmla="val 8"/>
                <a:gd name="f26" fmla="val 5"/>
                <a:gd name="f27" fmla="val 15"/>
                <a:gd name="f28" fmla="val 4"/>
                <a:gd name="f29" fmla="val 1"/>
                <a:gd name="f30" fmla="val 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" h="141">
                  <a:moveTo>
                    <a:pt x="f0" y="f0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" y="f2"/>
                  </a:cubicBezTo>
                  <a:cubicBezTo>
                    <a:pt x="f18" y="f19"/>
                    <a:pt x="f18" y="f20"/>
                    <a:pt x="f21" y="f22"/>
                  </a:cubicBezTo>
                  <a:cubicBezTo>
                    <a:pt x="f23" y="f9"/>
                    <a:pt x="f24" y="f5"/>
                    <a:pt x="f25" y="f14"/>
                  </a:cubicBezTo>
                  <a:cubicBezTo>
                    <a:pt x="f6" y="f12"/>
                    <a:pt x="f26" y="f27"/>
                    <a:pt x="f28" y="f8"/>
                  </a:cubicBezTo>
                  <a:cubicBezTo>
                    <a:pt x="f4" y="f6"/>
                    <a:pt x="f29" y="f30"/>
                    <a:pt x="f0" y="f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6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f0" fmla="val 0"/>
                <a:gd name="f1" fmla="val 8"/>
                <a:gd name="f2" fmla="val 48"/>
                <a:gd name="f3" fmla="val 26"/>
                <a:gd name="f4" fmla="val 1"/>
                <a:gd name="f5" fmla="val 29"/>
                <a:gd name="f6" fmla="val 2"/>
                <a:gd name="f7" fmla="val 33"/>
                <a:gd name="f8" fmla="val 4"/>
                <a:gd name="f9" fmla="val 37"/>
                <a:gd name="f10" fmla="val 5"/>
                <a:gd name="f11" fmla="val 41"/>
                <a:gd name="f12" fmla="val 7"/>
                <a:gd name="f13" fmla="val 44"/>
                <a:gd name="f14" fmla="val 38"/>
                <a:gd name="f15" fmla="val 28"/>
                <a:gd name="f16" fmla="val 19"/>
                <a:gd name="f17" fmla="val 12"/>
                <a:gd name="f18" fmla="val 3"/>
                <a:gd name="f19" fmla="val 6"/>
                <a:gd name="f20" fmla="val 1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" h="48">
                  <a:moveTo>
                    <a:pt x="f0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" y="f2"/>
                  </a:cubicBezTo>
                  <a:cubicBezTo>
                    <a:pt x="f12" y="f14"/>
                    <a:pt x="f12" y="f15"/>
                    <a:pt x="f12" y="f16"/>
                  </a:cubicBezTo>
                  <a:cubicBezTo>
                    <a:pt x="f10" y="f17"/>
                    <a:pt x="f18" y="f19"/>
                    <a:pt x="f0" y="f0"/>
                  </a:cubicBezTo>
                  <a:cubicBezTo>
                    <a:pt x="f0" y="f4"/>
                    <a:pt x="f0" y="f18"/>
                    <a:pt x="f0" y="f8"/>
                  </a:cubicBezTo>
                  <a:cubicBezTo>
                    <a:pt x="f0" y="f20"/>
                    <a:pt x="f0" y="f16"/>
                    <a:pt x="f0" y="f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7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f0" fmla="val 0"/>
                <a:gd name="f1" fmla="val 44"/>
                <a:gd name="f2" fmla="val 111"/>
                <a:gd name="f3" fmla="val 11"/>
                <a:gd name="f4" fmla="val 28"/>
                <a:gd name="f5" fmla="val 7"/>
                <a:gd name="f6" fmla="val 19"/>
                <a:gd name="f7" fmla="val 4"/>
                <a:gd name="f8" fmla="val 9"/>
                <a:gd name="f9" fmla="val 3"/>
                <a:gd name="f10" fmla="val 16"/>
                <a:gd name="f11" fmla="val 33"/>
                <a:gd name="f12" fmla="val 49"/>
                <a:gd name="f13" fmla="val 12"/>
                <a:gd name="f14" fmla="val 52"/>
                <a:gd name="f15" fmla="val 13"/>
                <a:gd name="f16" fmla="val 55"/>
                <a:gd name="f17" fmla="val 14"/>
                <a:gd name="f18" fmla="val 58"/>
                <a:gd name="f19" fmla="val 22"/>
                <a:gd name="f20" fmla="val 76"/>
                <a:gd name="f21" fmla="val 30"/>
                <a:gd name="f22" fmla="val 94"/>
                <a:gd name="f23" fmla="val 39"/>
                <a:gd name="f24" fmla="val 35"/>
                <a:gd name="f25" fmla="val 92"/>
                <a:gd name="f26" fmla="val 72"/>
                <a:gd name="f27" fmla="val 18"/>
                <a:gd name="f28" fmla="val 15"/>
                <a:gd name="f29" fmla="val 3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4" h="111">
                  <a:moveTo>
                    <a:pt x="f3" y="f4"/>
                  </a:moveTo>
                  <a:cubicBezTo>
                    <a:pt x="f5" y="f6"/>
                    <a:pt x="f7" y="f8"/>
                    <a:pt x="f0" y="f0"/>
                  </a:cubicBezTo>
                  <a:cubicBezTo>
                    <a:pt x="f9" y="f10"/>
                    <a:pt x="f5" y="f11"/>
                    <a:pt x="f3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"/>
                  </a:cubicBezTo>
                  <a:cubicBezTo>
                    <a:pt x="f1" y="f2"/>
                    <a:pt x="f1" y="f2"/>
                    <a:pt x="f1" y="f2"/>
                  </a:cubicBezTo>
                  <a:cubicBezTo>
                    <a:pt x="f24" y="f25"/>
                    <a:pt x="f4" y="f26"/>
                    <a:pt x="f19" y="f14"/>
                  </a:cubicBezTo>
                  <a:cubicBezTo>
                    <a:pt x="f27" y="f1"/>
                    <a:pt x="f28" y="f29"/>
                    <a:pt x="f3" y="f4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hangingPunct="0"/>
              <a:endParaRPr lang="en-US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28" name="Rectangle 6"/>
          <p:cNvSpPr/>
          <p:nvPr/>
        </p:nvSpPr>
        <p:spPr>
          <a:xfrm>
            <a:off x="0" y="0"/>
            <a:ext cx="182520" cy="6857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66F54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hangingPunct="0"/>
            <a:endParaRPr lang="en-US">
              <a:solidFill>
                <a:prstClr val="black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9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10361519" y="6130440"/>
            <a:ext cx="1145880" cy="3700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entury Gothic" pitchFamily="18"/>
                <a:ea typeface="Lucida Sans Unicode" pitchFamily="2"/>
                <a:cs typeface="Tahoma" pitchFamily="2"/>
              </a:defRPr>
            </a:lvl1pPr>
          </a:lstStyle>
          <a:p>
            <a:fld id="{7AEA4B44-7D72-4904-9A51-D97A21593E52}" type="datetime1">
              <a:rPr/>
              <a:pPr/>
              <a:t>8/12/2019</a:t>
            </a:fld>
            <a:endParaRPr/>
          </a:p>
        </p:txBody>
      </p:sp>
      <p:sp>
        <p:nvSpPr>
          <p:cNvPr id="30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2589119" y="6135840"/>
            <a:ext cx="76197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Freeform 11"/>
          <p:cNvSpPr/>
          <p:nvPr/>
        </p:nvSpPr>
        <p:spPr>
          <a:xfrm flipV="1">
            <a:off x="-4320" y="714240"/>
            <a:ext cx="1588320" cy="506879"/>
          </a:xfrm>
          <a:custGeom>
            <a:avLst/>
            <a:gdLst>
              <a:gd name="f0" fmla="val 0"/>
              <a:gd name="f1" fmla="val 9248"/>
              <a:gd name="f2" fmla="val 10000"/>
              <a:gd name="f3" fmla="val 4701"/>
              <a:gd name="f4" fmla="val 7915"/>
              <a:gd name="f5" fmla="val 188"/>
              <a:gd name="f6" fmla="val 7906"/>
              <a:gd name="f7" fmla="val 156"/>
              <a:gd name="f8" fmla="val 7895"/>
              <a:gd name="f9" fmla="val 126"/>
              <a:gd name="f10" fmla="val 7886"/>
              <a:gd name="f11" fmla="val 94"/>
              <a:gd name="f12" fmla="val 7859"/>
              <a:gd name="f13" fmla="val 7831"/>
              <a:gd name="f14" fmla="val 7803"/>
              <a:gd name="f15" fmla="val 7275"/>
              <a:gd name="f16" fmla="val 70"/>
              <a:gd name="f17" fmla="val 8"/>
              <a:gd name="f18" fmla="val 3380"/>
              <a:gd name="f19" fmla="val 17"/>
              <a:gd name="f20" fmla="val 6690"/>
              <a:gd name="f21" fmla="val 25"/>
              <a:gd name="f22" fmla="val 9966"/>
              <a:gd name="f23" fmla="val 9872"/>
              <a:gd name="f24" fmla="val 9778"/>
              <a:gd name="f25" fmla="val 5265"/>
              <a:gd name="f26" fmla="val 9303"/>
              <a:gd name="f27" fmla="val 5077"/>
              <a:gd name="f28" fmla="val 4889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9248" h="10000">
                <a:moveTo>
                  <a:pt x="f1" y="f3"/>
                </a:moveTo>
                <a:lnTo>
                  <a:pt x="f4" y="f5"/>
                </a:lnTo>
                <a:cubicBezTo>
                  <a:pt x="f6" y="f7"/>
                  <a:pt x="f8" y="f9"/>
                  <a:pt x="f10" y="f11"/>
                </a:cubicBezTo>
                <a:cubicBezTo>
                  <a:pt x="f12" y="f0"/>
                  <a:pt x="f13" y="f0"/>
                  <a:pt x="f14" y="f0"/>
                </a:cubicBezTo>
                <a:lnTo>
                  <a:pt x="f15" y="f0"/>
                </a:lnTo>
                <a:lnTo>
                  <a:pt x="f0" y="f16"/>
                </a:lnTo>
                <a:cubicBezTo>
                  <a:pt x="f17" y="f18"/>
                  <a:pt x="f19" y="f20"/>
                  <a:pt x="f21" y="f2"/>
                </a:cubicBezTo>
                <a:lnTo>
                  <a:pt x="f15" y="f22"/>
                </a:lnTo>
                <a:lnTo>
                  <a:pt x="f14" y="f22"/>
                </a:lnTo>
                <a:cubicBezTo>
                  <a:pt x="f13" y="f22"/>
                  <a:pt x="f12" y="f23"/>
                  <a:pt x="f10" y="f23"/>
                </a:cubicBezTo>
                <a:cubicBezTo>
                  <a:pt x="f10" y="f24"/>
                  <a:pt x="f4" y="f24"/>
                  <a:pt x="f4" y="f24"/>
                </a:cubicBezTo>
                <a:lnTo>
                  <a:pt x="f1" y="f25"/>
                </a:lnTo>
                <a:cubicBezTo>
                  <a:pt x="f26" y="f27"/>
                  <a:pt x="f26" y="f28"/>
                  <a:pt x="f1" y="f3"/>
                </a:cubicBezTo>
                <a:close/>
              </a:path>
            </a:pathLst>
          </a:custGeom>
          <a:solidFill>
            <a:srgbClr val="A53010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hangingPunct="0"/>
            <a:endParaRPr lang="en-US">
              <a:solidFill>
                <a:prstClr val="black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2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531720" y="787680"/>
            <a:ext cx="77940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entury Gothic" pitchFamily="18"/>
                <a:ea typeface="Lucida Sans Unicode" pitchFamily="2"/>
                <a:cs typeface="Tahoma" pitchFamily="2"/>
              </a:defRPr>
            </a:lvl1pPr>
          </a:lstStyle>
          <a:p>
            <a:fld id="{4B0AE676-B9A1-4A4D-9E5D-5774E42F8777}" type="slidenum">
              <a:rPr/>
              <a:pPr/>
              <a:t>‹#›</a:t>
            </a:fld>
            <a:endParaRPr/>
          </a:p>
        </p:txBody>
      </p:sp>
      <p:sp>
        <p:nvSpPr>
          <p:cNvPr id="33" name="Title Placeholder 3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34" name="Text Placeholder 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082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hangingPunct="1">
        <a:tabLst/>
        <a:defRPr lang="en-US" sz="1800" b="0" i="0" u="none" strike="noStrike" kern="1200" spc="0">
          <a:ln>
            <a:noFill/>
          </a:ln>
          <a:solidFill>
            <a:srgbClr val="000000"/>
          </a:solidFill>
          <a:latin typeface="Century Gothic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1800" b="0" i="0" u="none" strike="noStrike" kern="1200" spc="0">
          <a:ln>
            <a:noFill/>
          </a:ln>
          <a:solidFill>
            <a:srgbClr val="404040"/>
          </a:solidFill>
          <a:latin typeface="Century Gothic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Flowchart: Preparation 3"/>
          <p:cNvSpPr/>
          <p:nvPr/>
        </p:nvSpPr>
        <p:spPr>
          <a:xfrm>
            <a:off x="9117745" y="4433248"/>
            <a:ext cx="2664000" cy="1662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350"/>
              <a:gd name="f8" fmla="val 17250"/>
              <a:gd name="f9" fmla="val 10800"/>
              <a:gd name="f10" fmla="+- 0 0 0"/>
              <a:gd name="f11" fmla="*/ f3 1 21600"/>
              <a:gd name="f12" fmla="*/ f4 1 21600"/>
              <a:gd name="f13" fmla="*/ f10 f0 1"/>
              <a:gd name="f14" fmla="*/ 4350 f11 1"/>
              <a:gd name="f15" fmla="*/ 17250 f11 1"/>
              <a:gd name="f16" fmla="*/ 21600 f12 1"/>
              <a:gd name="f17" fmla="*/ 0 f12 1"/>
              <a:gd name="f18" fmla="*/ 10800 f11 1"/>
              <a:gd name="f19" fmla="*/ f13 1 f2"/>
              <a:gd name="f20" fmla="*/ 0 f11 1"/>
              <a:gd name="f21" fmla="*/ 10800 f12 1"/>
              <a:gd name="f22" fmla="*/ 21600 f11 1"/>
              <a:gd name="f23" fmla="+- f19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8" y="f17"/>
              </a:cxn>
              <a:cxn ang="f23">
                <a:pos x="f20" y="f21"/>
              </a:cxn>
              <a:cxn ang="f23">
                <a:pos x="f18" y="f16"/>
              </a:cxn>
              <a:cxn ang="f23">
                <a:pos x="f22" y="f21"/>
              </a:cxn>
            </a:cxnLst>
            <a:rect l="f14" t="f17" r="f15" b="f16"/>
            <a:pathLst>
              <a:path w="21600" h="21600">
                <a:moveTo>
                  <a:pt x="f7" y="f5"/>
                </a:moveTo>
                <a:lnTo>
                  <a:pt x="f8" y="f5"/>
                </a:lnTo>
                <a:lnTo>
                  <a:pt x="f6" y="f9"/>
                </a:lnTo>
                <a:lnTo>
                  <a:pt x="f8" y="f6"/>
                </a:lnTo>
                <a:lnTo>
                  <a:pt x="f7" y="f6"/>
                </a:lnTo>
                <a:lnTo>
                  <a:pt x="f5" y="f9"/>
                </a:lnTo>
                <a:lnTo>
                  <a:pt x="f7" y="f5"/>
                </a:ln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>
            <a:noFill/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hangingPunct="0">
              <a:defRPr lang="en-US" sz="1800" b="0" i="0" u="none" strike="noStrike">
                <a:ln>
                  <a:noFill/>
                </a:ln>
                <a:latin typeface="Arial" pitchFamily="34"/>
                <a:ea typeface="Microsoft YaHei" pitchFamily="2"/>
                <a:cs typeface="Mangal" pitchFamily="2"/>
              </a:defRPr>
            </a:pPr>
            <a:r>
              <a:rPr lang="en-US" sz="2100" b="1" dirty="0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ADFS : L2</a:t>
            </a:r>
          </a:p>
          <a:p>
            <a:pPr>
              <a:defRPr sz="1800"/>
            </a:pPr>
            <a:r>
              <a:rPr lang="en-US" sz="2100" b="1" dirty="0" err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Exp</a:t>
            </a:r>
            <a:r>
              <a:rPr lang="en-US" sz="2100" b="1" dirty="0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: Min. 5 Years</a:t>
            </a:r>
          </a:p>
        </p:txBody>
      </p:sp>
      <p:sp>
        <p:nvSpPr>
          <p:cNvPr id="4" name="Flowchart: Preparation 4"/>
          <p:cNvSpPr/>
          <p:nvPr/>
        </p:nvSpPr>
        <p:spPr>
          <a:xfrm>
            <a:off x="6244045" y="4438234"/>
            <a:ext cx="2519280" cy="1604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350"/>
              <a:gd name="f8" fmla="val 17250"/>
              <a:gd name="f9" fmla="val 10800"/>
              <a:gd name="f10" fmla="+- 0 0 0"/>
              <a:gd name="f11" fmla="*/ f3 1 21600"/>
              <a:gd name="f12" fmla="*/ f4 1 21600"/>
              <a:gd name="f13" fmla="*/ f10 f0 1"/>
              <a:gd name="f14" fmla="*/ 4350 f11 1"/>
              <a:gd name="f15" fmla="*/ 17250 f11 1"/>
              <a:gd name="f16" fmla="*/ 21600 f12 1"/>
              <a:gd name="f17" fmla="*/ 0 f12 1"/>
              <a:gd name="f18" fmla="*/ 10800 f11 1"/>
              <a:gd name="f19" fmla="*/ f13 1 f2"/>
              <a:gd name="f20" fmla="*/ 0 f11 1"/>
              <a:gd name="f21" fmla="*/ 10800 f12 1"/>
              <a:gd name="f22" fmla="*/ 21600 f11 1"/>
              <a:gd name="f23" fmla="+- f19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8" y="f17"/>
              </a:cxn>
              <a:cxn ang="f23">
                <a:pos x="f20" y="f21"/>
              </a:cxn>
              <a:cxn ang="f23">
                <a:pos x="f18" y="f16"/>
              </a:cxn>
              <a:cxn ang="f23">
                <a:pos x="f22" y="f21"/>
              </a:cxn>
            </a:cxnLst>
            <a:rect l="f14" t="f17" r="f15" b="f16"/>
            <a:pathLst>
              <a:path w="21600" h="21600">
                <a:moveTo>
                  <a:pt x="f7" y="f5"/>
                </a:moveTo>
                <a:lnTo>
                  <a:pt x="f8" y="f5"/>
                </a:lnTo>
                <a:lnTo>
                  <a:pt x="f6" y="f9"/>
                </a:lnTo>
                <a:lnTo>
                  <a:pt x="f8" y="f6"/>
                </a:lnTo>
                <a:lnTo>
                  <a:pt x="f7" y="f6"/>
                </a:lnTo>
                <a:lnTo>
                  <a:pt x="f5" y="f9"/>
                </a:lnTo>
                <a:lnTo>
                  <a:pt x="f7" y="f5"/>
                </a:ln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>
            <a:noFill/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>
              <a:defRPr lang="en-US" sz="1800" b="0" i="0" u="none" strike="noStrike">
                <a:ln>
                  <a:noFill/>
                </a:ln>
                <a:latin typeface="Arial" pitchFamily="34"/>
                <a:ea typeface="Microsoft YaHei" pitchFamily="2"/>
                <a:cs typeface="Mangal" pitchFamily="2"/>
              </a:defRPr>
            </a:pPr>
            <a:r>
              <a:rPr lang="en-US" b="1" dirty="0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Project Management:L3/L4</a:t>
            </a:r>
          </a:p>
          <a:p>
            <a:pPr>
              <a:defRPr sz="1800"/>
            </a:pPr>
            <a:r>
              <a:rPr lang="en-US" b="1" dirty="0" err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Exp</a:t>
            </a:r>
            <a:r>
              <a:rPr lang="en-US" b="1" dirty="0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: Min. 7 Years</a:t>
            </a:r>
          </a:p>
        </p:txBody>
      </p:sp>
      <p:sp>
        <p:nvSpPr>
          <p:cNvPr id="5" name="Flowchart: Preparation 8"/>
          <p:cNvSpPr/>
          <p:nvPr/>
        </p:nvSpPr>
        <p:spPr>
          <a:xfrm>
            <a:off x="9142920" y="548640"/>
            <a:ext cx="2561399" cy="1644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350"/>
              <a:gd name="f8" fmla="val 17250"/>
              <a:gd name="f9" fmla="val 10800"/>
              <a:gd name="f10" fmla="+- 0 0 0"/>
              <a:gd name="f11" fmla="*/ f3 1 21600"/>
              <a:gd name="f12" fmla="*/ f4 1 21600"/>
              <a:gd name="f13" fmla="*/ f10 f0 1"/>
              <a:gd name="f14" fmla="*/ 4350 f11 1"/>
              <a:gd name="f15" fmla="*/ 17250 f11 1"/>
              <a:gd name="f16" fmla="*/ 21600 f12 1"/>
              <a:gd name="f17" fmla="*/ 0 f12 1"/>
              <a:gd name="f18" fmla="*/ 10800 f11 1"/>
              <a:gd name="f19" fmla="*/ f13 1 f2"/>
              <a:gd name="f20" fmla="*/ 0 f11 1"/>
              <a:gd name="f21" fmla="*/ 10800 f12 1"/>
              <a:gd name="f22" fmla="*/ 21600 f11 1"/>
              <a:gd name="f23" fmla="+- f19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8" y="f17"/>
              </a:cxn>
              <a:cxn ang="f23">
                <a:pos x="f20" y="f21"/>
              </a:cxn>
              <a:cxn ang="f23">
                <a:pos x="f18" y="f16"/>
              </a:cxn>
              <a:cxn ang="f23">
                <a:pos x="f22" y="f21"/>
              </a:cxn>
            </a:cxnLst>
            <a:rect l="f14" t="f17" r="f15" b="f16"/>
            <a:pathLst>
              <a:path w="21600" h="21600">
                <a:moveTo>
                  <a:pt x="f7" y="f5"/>
                </a:moveTo>
                <a:lnTo>
                  <a:pt x="f8" y="f5"/>
                </a:lnTo>
                <a:lnTo>
                  <a:pt x="f6" y="f9"/>
                </a:lnTo>
                <a:lnTo>
                  <a:pt x="f8" y="f6"/>
                </a:lnTo>
                <a:lnTo>
                  <a:pt x="f7" y="f6"/>
                </a:lnTo>
                <a:lnTo>
                  <a:pt x="f5" y="f9"/>
                </a:lnTo>
                <a:lnTo>
                  <a:pt x="f7" y="f5"/>
                </a:lnTo>
                <a:close/>
              </a:path>
            </a:pathLst>
          </a:custGeom>
          <a:blipFill>
            <a:blip r:embed="rId5"/>
            <a:tile tx="0" ty="0" sx="100000" sy="100000" flip="none" algn="tl"/>
          </a:blipFill>
          <a:ln>
            <a:noFill/>
            <a:prstDash val="soli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hangingPunct="0">
              <a:defRPr lang="en-US" sz="1800" b="0" i="0" u="none" strike="noStrike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Mangal" pitchFamily="2"/>
              </a:defRPr>
            </a:pPr>
            <a:r>
              <a:rPr lang="en-US" sz="1600" b="1">
                <a:solidFill>
                  <a:srgbClr val="000000"/>
                </a:solidFill>
                <a:latin typeface="Gadugi" pitchFamily="34"/>
                <a:ea typeface="Microsoft YaHei" pitchFamily="2"/>
                <a:cs typeface="Mangal" pitchFamily="2"/>
              </a:rPr>
              <a:t>Asset Management : L2</a:t>
            </a:r>
          </a:p>
          <a:p>
            <a:pPr>
              <a:defRPr lang="en-US" sz="1800" b="0" i="0" u="none" strike="noStrike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Mangal" pitchFamily="2"/>
              </a:defRPr>
            </a:pPr>
            <a:r>
              <a:rPr lang="en-US" sz="1600" b="1">
                <a:solidFill>
                  <a:srgbClr val="000000"/>
                </a:solidFill>
                <a:latin typeface="Gadugi" pitchFamily="34"/>
                <a:ea typeface="Microsoft YaHei" pitchFamily="2"/>
                <a:cs typeface="Mangal" pitchFamily="2"/>
              </a:rPr>
              <a:t>Exp: 4 to 6 Years</a:t>
            </a:r>
          </a:p>
        </p:txBody>
      </p:sp>
      <p:sp>
        <p:nvSpPr>
          <p:cNvPr id="6" name="Flowchart: Preparation 9"/>
          <p:cNvSpPr/>
          <p:nvPr/>
        </p:nvSpPr>
        <p:spPr>
          <a:xfrm>
            <a:off x="6217919" y="589680"/>
            <a:ext cx="2561399" cy="1604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350"/>
              <a:gd name="f8" fmla="val 17250"/>
              <a:gd name="f9" fmla="val 10800"/>
              <a:gd name="f10" fmla="+- 0 0 0"/>
              <a:gd name="f11" fmla="*/ f3 1 21600"/>
              <a:gd name="f12" fmla="*/ f4 1 21600"/>
              <a:gd name="f13" fmla="*/ f10 f0 1"/>
              <a:gd name="f14" fmla="*/ 4350 f11 1"/>
              <a:gd name="f15" fmla="*/ 17250 f11 1"/>
              <a:gd name="f16" fmla="*/ 21600 f12 1"/>
              <a:gd name="f17" fmla="*/ 0 f12 1"/>
              <a:gd name="f18" fmla="*/ 10800 f11 1"/>
              <a:gd name="f19" fmla="*/ f13 1 f2"/>
              <a:gd name="f20" fmla="*/ 0 f11 1"/>
              <a:gd name="f21" fmla="*/ 10800 f12 1"/>
              <a:gd name="f22" fmla="*/ 21600 f11 1"/>
              <a:gd name="f23" fmla="+- f19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8" y="f17"/>
              </a:cxn>
              <a:cxn ang="f23">
                <a:pos x="f20" y="f21"/>
              </a:cxn>
              <a:cxn ang="f23">
                <a:pos x="f18" y="f16"/>
              </a:cxn>
              <a:cxn ang="f23">
                <a:pos x="f22" y="f21"/>
              </a:cxn>
            </a:cxnLst>
            <a:rect l="f14" t="f17" r="f15" b="f16"/>
            <a:pathLst>
              <a:path w="21600" h="21600">
                <a:moveTo>
                  <a:pt x="f7" y="f5"/>
                </a:moveTo>
                <a:lnTo>
                  <a:pt x="f8" y="f5"/>
                </a:lnTo>
                <a:lnTo>
                  <a:pt x="f6" y="f9"/>
                </a:lnTo>
                <a:lnTo>
                  <a:pt x="f8" y="f6"/>
                </a:lnTo>
                <a:lnTo>
                  <a:pt x="f7" y="f6"/>
                </a:lnTo>
                <a:lnTo>
                  <a:pt x="f5" y="f9"/>
                </a:lnTo>
                <a:lnTo>
                  <a:pt x="f7" y="f5"/>
                </a:lnTo>
                <a:close/>
              </a:path>
            </a:pathLst>
          </a:custGeom>
          <a:blipFill>
            <a:blip r:embed="rId5"/>
            <a:tile tx="0" ty="0" sx="100000" sy="100000" flip="none" algn="tl"/>
          </a:blipFill>
          <a:ln>
            <a:noFill/>
            <a:prstDash val="soli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0000"/>
                </a:solidFill>
                <a:latin typeface="Gadugi" pitchFamily="34"/>
                <a:ea typeface="Microsoft YaHei" pitchFamily="2"/>
                <a:cs typeface="Mangal" pitchFamily="2"/>
              </a:rPr>
              <a:t>Windows 2016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b="1" dirty="0" err="1">
                <a:solidFill>
                  <a:srgbClr val="000000"/>
                </a:solidFill>
                <a:latin typeface="Gadugi" pitchFamily="34"/>
                <a:ea typeface="Microsoft YaHei" pitchFamily="2"/>
                <a:cs typeface="Mangal" pitchFamily="2"/>
              </a:rPr>
              <a:t>Migratio</a:t>
            </a:r>
            <a:r>
              <a:rPr lang="en-US" b="1" dirty="0">
                <a:solidFill>
                  <a:srgbClr val="000000"/>
                </a:solidFill>
                <a:latin typeface="Gadugi" pitchFamily="34"/>
                <a:ea typeface="Microsoft YaHei" pitchFamily="2"/>
                <a:cs typeface="Mangal" pitchFamily="2"/>
              </a:rPr>
              <a:t>: L2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0000"/>
                </a:solidFill>
                <a:latin typeface="Gadugi" pitchFamily="34"/>
                <a:ea typeface="Microsoft YaHei" pitchFamily="2"/>
                <a:cs typeface="Mangal" pitchFamily="2"/>
              </a:rPr>
              <a:t>Exp: 4 to 6 Years</a:t>
            </a:r>
          </a:p>
        </p:txBody>
      </p:sp>
      <p:sp>
        <p:nvSpPr>
          <p:cNvPr id="7" name="Rectangle 12"/>
          <p:cNvSpPr/>
          <p:nvPr/>
        </p:nvSpPr>
        <p:spPr>
          <a:xfrm>
            <a:off x="2790603" y="2990082"/>
            <a:ext cx="6838920" cy="7197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algn="ctr">
              <a:defRPr sz="1800">
                <a:solidFill>
                  <a:srgbClr val="DDDDDD"/>
                </a:solidFill>
              </a:defRPr>
            </a:pP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18"/>
                <a:ea typeface="Microsoft YaHei" pitchFamily="2"/>
                <a:cs typeface="Mangal" pitchFamily="2"/>
              </a:rPr>
              <a:t>Interested associates are required to share their resumes with Nagpurmihan.RMG@tcs.com</a:t>
            </a:r>
          </a:p>
        </p:txBody>
      </p:sp>
      <p:sp>
        <p:nvSpPr>
          <p:cNvPr id="8" name="Flowchart: Preparation 2"/>
          <p:cNvSpPr/>
          <p:nvPr/>
        </p:nvSpPr>
        <p:spPr>
          <a:xfrm>
            <a:off x="182880" y="604080"/>
            <a:ext cx="2585880" cy="1590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350"/>
              <a:gd name="f8" fmla="val 17250"/>
              <a:gd name="f9" fmla="val 10800"/>
              <a:gd name="f10" fmla="+- 0 0 0"/>
              <a:gd name="f11" fmla="*/ f3 1 21600"/>
              <a:gd name="f12" fmla="*/ f4 1 21600"/>
              <a:gd name="f13" fmla="*/ f10 f0 1"/>
              <a:gd name="f14" fmla="*/ 4350 f11 1"/>
              <a:gd name="f15" fmla="*/ 17250 f11 1"/>
              <a:gd name="f16" fmla="*/ 21600 f12 1"/>
              <a:gd name="f17" fmla="*/ 0 f12 1"/>
              <a:gd name="f18" fmla="*/ 10800 f11 1"/>
              <a:gd name="f19" fmla="*/ f13 1 f2"/>
              <a:gd name="f20" fmla="*/ 0 f11 1"/>
              <a:gd name="f21" fmla="*/ 10800 f12 1"/>
              <a:gd name="f22" fmla="*/ 21600 f11 1"/>
              <a:gd name="f23" fmla="+- f19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8" y="f17"/>
              </a:cxn>
              <a:cxn ang="f23">
                <a:pos x="f20" y="f21"/>
              </a:cxn>
              <a:cxn ang="f23">
                <a:pos x="f18" y="f16"/>
              </a:cxn>
              <a:cxn ang="f23">
                <a:pos x="f22" y="f21"/>
              </a:cxn>
            </a:cxnLst>
            <a:rect l="f14" t="f17" r="f15" b="f16"/>
            <a:pathLst>
              <a:path w="21600" h="21600">
                <a:moveTo>
                  <a:pt x="f7" y="f5"/>
                </a:moveTo>
                <a:lnTo>
                  <a:pt x="f8" y="f5"/>
                </a:lnTo>
                <a:lnTo>
                  <a:pt x="f6" y="f9"/>
                </a:lnTo>
                <a:lnTo>
                  <a:pt x="f8" y="f6"/>
                </a:lnTo>
                <a:lnTo>
                  <a:pt x="f7" y="f6"/>
                </a:lnTo>
                <a:lnTo>
                  <a:pt x="f5" y="f9"/>
                </a:lnTo>
                <a:lnTo>
                  <a:pt x="f7" y="f5"/>
                </a:lnTo>
                <a:close/>
              </a:path>
            </a:pathLst>
          </a:custGeom>
          <a:blipFill>
            <a:blip r:embed="rId5"/>
            <a:tile tx="0" ty="0" sx="100000" sy="100000" flip="none" algn="tl"/>
          </a:blipFill>
          <a:ln>
            <a:noFill/>
            <a:prstDash val="soli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hangingPunct="0">
              <a:defRPr lang="en-US" sz="1800" b="0" i="0" u="none" strike="noStrike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Mangal" pitchFamily="2"/>
              </a:defRPr>
            </a:pPr>
            <a:r>
              <a:rPr lang="en-US" b="1" dirty="0">
                <a:solidFill>
                  <a:srgbClr val="000000"/>
                </a:solidFill>
                <a:latin typeface="Gadugi" pitchFamily="34"/>
                <a:ea typeface="Microsoft YaHei" pitchFamily="2"/>
                <a:cs typeface="Mangal" pitchFamily="2"/>
              </a:rPr>
              <a:t>Active Directory : SME L3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0000"/>
                </a:solidFill>
                <a:latin typeface="Gadugi" pitchFamily="34"/>
                <a:ea typeface="Microsoft YaHei" pitchFamily="2"/>
                <a:cs typeface="Mangal" pitchFamily="2"/>
              </a:rPr>
              <a:t>Exp: Min. 8 Years</a:t>
            </a:r>
          </a:p>
        </p:txBody>
      </p:sp>
      <p:sp>
        <p:nvSpPr>
          <p:cNvPr id="9" name="Flowchart: Preparation 2"/>
          <p:cNvSpPr/>
          <p:nvPr/>
        </p:nvSpPr>
        <p:spPr>
          <a:xfrm>
            <a:off x="3291839" y="604080"/>
            <a:ext cx="2585880" cy="1590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350"/>
              <a:gd name="f8" fmla="val 17250"/>
              <a:gd name="f9" fmla="val 10800"/>
              <a:gd name="f10" fmla="+- 0 0 0"/>
              <a:gd name="f11" fmla="*/ f3 1 21600"/>
              <a:gd name="f12" fmla="*/ f4 1 21600"/>
              <a:gd name="f13" fmla="*/ f10 f0 1"/>
              <a:gd name="f14" fmla="*/ 4350 f11 1"/>
              <a:gd name="f15" fmla="*/ 17250 f11 1"/>
              <a:gd name="f16" fmla="*/ 21600 f12 1"/>
              <a:gd name="f17" fmla="*/ 0 f12 1"/>
              <a:gd name="f18" fmla="*/ 10800 f11 1"/>
              <a:gd name="f19" fmla="*/ f13 1 f2"/>
              <a:gd name="f20" fmla="*/ 0 f11 1"/>
              <a:gd name="f21" fmla="*/ 10800 f12 1"/>
              <a:gd name="f22" fmla="*/ 21600 f11 1"/>
              <a:gd name="f23" fmla="+- f19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8" y="f17"/>
              </a:cxn>
              <a:cxn ang="f23">
                <a:pos x="f20" y="f21"/>
              </a:cxn>
              <a:cxn ang="f23">
                <a:pos x="f18" y="f16"/>
              </a:cxn>
              <a:cxn ang="f23">
                <a:pos x="f22" y="f21"/>
              </a:cxn>
            </a:cxnLst>
            <a:rect l="f14" t="f17" r="f15" b="f16"/>
            <a:pathLst>
              <a:path w="21600" h="21600">
                <a:moveTo>
                  <a:pt x="f7" y="f5"/>
                </a:moveTo>
                <a:lnTo>
                  <a:pt x="f8" y="f5"/>
                </a:lnTo>
                <a:lnTo>
                  <a:pt x="f6" y="f9"/>
                </a:lnTo>
                <a:lnTo>
                  <a:pt x="f8" y="f6"/>
                </a:lnTo>
                <a:lnTo>
                  <a:pt x="f7" y="f6"/>
                </a:lnTo>
                <a:lnTo>
                  <a:pt x="f5" y="f9"/>
                </a:lnTo>
                <a:lnTo>
                  <a:pt x="f7" y="f5"/>
                </a:lnTo>
                <a:close/>
              </a:path>
            </a:pathLst>
          </a:custGeom>
          <a:blipFill>
            <a:blip r:embed="rId5"/>
            <a:tile tx="0" ty="0" sx="100000" sy="100000" flip="none" algn="tl"/>
          </a:blipFill>
          <a:ln>
            <a:noFill/>
            <a:prstDash val="soli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hangingPunct="0">
              <a:defRPr lang="en-US" sz="1000" b="0" i="0" u="none" strike="noStrike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Mangal" pitchFamily="2"/>
              </a:defRPr>
            </a:pPr>
            <a:r>
              <a:rPr lang="en-US" sz="1600" b="1" dirty="0">
                <a:solidFill>
                  <a:srgbClr val="000000"/>
                </a:solidFill>
                <a:latin typeface="Gadugi" pitchFamily="34"/>
                <a:ea typeface="Microsoft YaHei" pitchFamily="2"/>
                <a:cs typeface="Mangal" pitchFamily="2"/>
              </a:rPr>
              <a:t>SQL Migration : L2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Gadugi" pitchFamily="34"/>
                <a:ea typeface="Microsoft YaHei" pitchFamily="2"/>
                <a:cs typeface="Mangal" pitchFamily="2"/>
              </a:rPr>
              <a:t>Exp: Min. 5 Years</a:t>
            </a:r>
          </a:p>
        </p:txBody>
      </p:sp>
      <p:sp>
        <p:nvSpPr>
          <p:cNvPr id="10" name="Flowchart: Preparation 4"/>
          <p:cNvSpPr/>
          <p:nvPr/>
        </p:nvSpPr>
        <p:spPr>
          <a:xfrm>
            <a:off x="3268672" y="4473723"/>
            <a:ext cx="2519280" cy="1604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350"/>
              <a:gd name="f8" fmla="val 17250"/>
              <a:gd name="f9" fmla="val 10800"/>
              <a:gd name="f10" fmla="+- 0 0 0"/>
              <a:gd name="f11" fmla="*/ f3 1 21600"/>
              <a:gd name="f12" fmla="*/ f4 1 21600"/>
              <a:gd name="f13" fmla="*/ f10 f0 1"/>
              <a:gd name="f14" fmla="*/ 4350 f11 1"/>
              <a:gd name="f15" fmla="*/ 17250 f11 1"/>
              <a:gd name="f16" fmla="*/ 21600 f12 1"/>
              <a:gd name="f17" fmla="*/ 0 f12 1"/>
              <a:gd name="f18" fmla="*/ 10800 f11 1"/>
              <a:gd name="f19" fmla="*/ f13 1 f2"/>
              <a:gd name="f20" fmla="*/ 0 f11 1"/>
              <a:gd name="f21" fmla="*/ 10800 f12 1"/>
              <a:gd name="f22" fmla="*/ 21600 f11 1"/>
              <a:gd name="f23" fmla="+- f19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8" y="f17"/>
              </a:cxn>
              <a:cxn ang="f23">
                <a:pos x="f20" y="f21"/>
              </a:cxn>
              <a:cxn ang="f23">
                <a:pos x="f18" y="f16"/>
              </a:cxn>
              <a:cxn ang="f23">
                <a:pos x="f22" y="f21"/>
              </a:cxn>
            </a:cxnLst>
            <a:rect l="f14" t="f17" r="f15" b="f16"/>
            <a:pathLst>
              <a:path w="21600" h="21600">
                <a:moveTo>
                  <a:pt x="f7" y="f5"/>
                </a:moveTo>
                <a:lnTo>
                  <a:pt x="f8" y="f5"/>
                </a:lnTo>
                <a:lnTo>
                  <a:pt x="f6" y="f9"/>
                </a:lnTo>
                <a:lnTo>
                  <a:pt x="f8" y="f6"/>
                </a:lnTo>
                <a:lnTo>
                  <a:pt x="f7" y="f6"/>
                </a:lnTo>
                <a:lnTo>
                  <a:pt x="f5" y="f9"/>
                </a:lnTo>
                <a:lnTo>
                  <a:pt x="f7" y="f5"/>
                </a:ln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>
            <a:noFill/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hangingPunct="0">
              <a:defRPr lang="en-US" sz="1800" b="0" i="0" u="none" strike="noStrike">
                <a:ln>
                  <a:noFill/>
                </a:ln>
                <a:latin typeface="Arial" pitchFamily="34"/>
                <a:ea typeface="Microsoft YaHei" pitchFamily="2"/>
                <a:cs typeface="Mangal" pitchFamily="2"/>
              </a:defRPr>
            </a:pPr>
            <a:r>
              <a:rPr lang="en-US" b="1" dirty="0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Active Directory AD : L2</a:t>
            </a:r>
          </a:p>
          <a:p>
            <a:pPr>
              <a:defRPr sz="1800"/>
            </a:pPr>
            <a:r>
              <a:rPr lang="en-US" b="1" dirty="0" err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Exp</a:t>
            </a:r>
            <a:r>
              <a:rPr lang="en-US" b="1" dirty="0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: Min. 5+ Years</a:t>
            </a:r>
          </a:p>
        </p:txBody>
      </p:sp>
      <p:sp>
        <p:nvSpPr>
          <p:cNvPr id="11" name="Flowchart: Preparation 4"/>
          <p:cNvSpPr/>
          <p:nvPr/>
        </p:nvSpPr>
        <p:spPr>
          <a:xfrm>
            <a:off x="368717" y="4473722"/>
            <a:ext cx="2519280" cy="1696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350"/>
              <a:gd name="f8" fmla="val 17250"/>
              <a:gd name="f9" fmla="val 10800"/>
              <a:gd name="f10" fmla="+- 0 0 0"/>
              <a:gd name="f11" fmla="*/ f3 1 21600"/>
              <a:gd name="f12" fmla="*/ f4 1 21600"/>
              <a:gd name="f13" fmla="*/ f10 f0 1"/>
              <a:gd name="f14" fmla="*/ 4350 f11 1"/>
              <a:gd name="f15" fmla="*/ 17250 f11 1"/>
              <a:gd name="f16" fmla="*/ 21600 f12 1"/>
              <a:gd name="f17" fmla="*/ 0 f12 1"/>
              <a:gd name="f18" fmla="*/ 10800 f11 1"/>
              <a:gd name="f19" fmla="*/ f13 1 f2"/>
              <a:gd name="f20" fmla="*/ 0 f11 1"/>
              <a:gd name="f21" fmla="*/ 10800 f12 1"/>
              <a:gd name="f22" fmla="*/ 21600 f11 1"/>
              <a:gd name="f23" fmla="+- f19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8" y="f17"/>
              </a:cxn>
              <a:cxn ang="f23">
                <a:pos x="f20" y="f21"/>
              </a:cxn>
              <a:cxn ang="f23">
                <a:pos x="f18" y="f16"/>
              </a:cxn>
              <a:cxn ang="f23">
                <a:pos x="f22" y="f21"/>
              </a:cxn>
            </a:cxnLst>
            <a:rect l="f14" t="f17" r="f15" b="f16"/>
            <a:pathLst>
              <a:path w="21600" h="21600">
                <a:moveTo>
                  <a:pt x="f7" y="f5"/>
                </a:moveTo>
                <a:lnTo>
                  <a:pt x="f8" y="f5"/>
                </a:lnTo>
                <a:lnTo>
                  <a:pt x="f6" y="f9"/>
                </a:lnTo>
                <a:lnTo>
                  <a:pt x="f8" y="f6"/>
                </a:lnTo>
                <a:lnTo>
                  <a:pt x="f7" y="f6"/>
                </a:lnTo>
                <a:lnTo>
                  <a:pt x="f5" y="f9"/>
                </a:lnTo>
                <a:lnTo>
                  <a:pt x="f7" y="f5"/>
                </a:ln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>
            <a:noFill/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>
              <a:defRPr lang="en-US" sz="1800" b="0" i="0" u="none" strike="noStrike">
                <a:ln>
                  <a:noFill/>
                </a:ln>
                <a:latin typeface="Arial" pitchFamily="34"/>
                <a:ea typeface="Microsoft YaHei" pitchFamily="2"/>
                <a:cs typeface="Mangal" pitchFamily="2"/>
              </a:defRPr>
            </a:pPr>
            <a:r>
              <a:rPr lang="en-US" sz="1600" b="1" dirty="0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VOIP Upgrade Voice Strategy:L2</a:t>
            </a:r>
          </a:p>
          <a:p>
            <a:pPr>
              <a:defRPr sz="1800"/>
            </a:pPr>
            <a:r>
              <a:rPr lang="en-US" sz="1600" b="1" dirty="0" err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Exp</a:t>
            </a:r>
            <a:r>
              <a:rPr lang="en-US" sz="1600" b="1" dirty="0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: 4 to 8 </a:t>
            </a:r>
            <a:r>
              <a:rPr lang="en-US" sz="1600" b="1" dirty="0" err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Yrs</a:t>
            </a:r>
            <a:endParaRPr lang="en-US" sz="1600" b="1" dirty="0">
              <a:solidFill>
                <a:srgbClr val="FFFFFF"/>
              </a:solidFill>
              <a:latin typeface="Gadugi" pitchFamily="34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3065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9311400" y="0"/>
            <a:ext cx="288036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2899440" y="30960"/>
            <a:ext cx="642600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3960" y="0"/>
            <a:ext cx="28803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1"/>
          <p:cNvSpPr/>
          <p:nvPr/>
        </p:nvSpPr>
        <p:spPr>
          <a:xfrm>
            <a:off x="3071520" y="50040"/>
            <a:ext cx="6136560" cy="1737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algn="ctr">
              <a:defRPr sz="1800">
                <a:solidFill>
                  <a:srgbClr val="00FFFF"/>
                </a:solidFill>
              </a:defRPr>
            </a:pPr>
            <a:r>
              <a:rPr lang="en-US" sz="3600" b="1">
                <a:solidFill>
                  <a:srgbClr val="00FFFF"/>
                </a:solidFill>
                <a:latin typeface="Century Gothic" pitchFamily="18"/>
                <a:ea typeface="Microsoft YaHei" pitchFamily="2"/>
                <a:cs typeface="Mangal" pitchFamily="2"/>
              </a:rPr>
              <a:t>IT OPPORTUNITIES</a:t>
            </a:r>
          </a:p>
          <a:p>
            <a:pPr algn="ctr">
              <a:defRPr sz="1800">
                <a:solidFill>
                  <a:srgbClr val="00FFFF"/>
                </a:solidFill>
              </a:defRPr>
            </a:pPr>
            <a:r>
              <a:rPr lang="en-US" sz="3600" b="1">
                <a:solidFill>
                  <a:srgbClr val="00FFFF"/>
                </a:solidFill>
                <a:latin typeface="Century Gothic" pitchFamily="18"/>
                <a:ea typeface="Microsoft YaHei" pitchFamily="2"/>
                <a:cs typeface="Mangal" pitchFamily="2"/>
              </a:rPr>
              <a:t>AT</a:t>
            </a:r>
          </a:p>
          <a:p>
            <a:pPr algn="ctr">
              <a:defRPr sz="1800">
                <a:solidFill>
                  <a:srgbClr val="00FFFF"/>
                </a:solidFill>
              </a:defRPr>
            </a:pPr>
            <a:r>
              <a:rPr lang="en-US" sz="3600" b="1">
                <a:solidFill>
                  <a:srgbClr val="00FFFF"/>
                </a:solidFill>
                <a:latin typeface="Century Gothic" pitchFamily="18"/>
                <a:ea typeface="Microsoft YaHei" pitchFamily="2"/>
                <a:cs typeface="Mangal" pitchFamily="2"/>
              </a:rPr>
              <a:t>TCS - NAGPUR</a:t>
            </a:r>
          </a:p>
        </p:txBody>
      </p:sp>
      <p:sp>
        <p:nvSpPr>
          <p:cNvPr id="6" name="Snip Diagonal Corner Rectangle 15"/>
          <p:cNvSpPr/>
          <p:nvPr/>
        </p:nvSpPr>
        <p:spPr>
          <a:xfrm>
            <a:off x="208080" y="343080"/>
            <a:ext cx="2443680" cy="12578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hangingPunct="0">
              <a:defRPr lang="en-US" sz="1800" b="0" i="0" u="none" strike="noStrike">
                <a:ln>
                  <a:noFill/>
                </a:ln>
                <a:latin typeface="Arial" pitchFamily="34"/>
                <a:ea typeface="Microsoft YaHei" pitchFamily="2"/>
                <a:cs typeface="Mangal" pitchFamily="2"/>
              </a:defRPr>
            </a:pPr>
            <a:r>
              <a:rPr lang="en-US" sz="2000" b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Active Directory : SME L3</a:t>
            </a:r>
          </a:p>
          <a:p>
            <a:pPr>
              <a:defRPr sz="1800"/>
            </a:pPr>
            <a:r>
              <a:rPr lang="en-US" sz="2000" b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Exp: Min. 8 Years</a:t>
            </a:r>
          </a:p>
        </p:txBody>
      </p:sp>
      <p:sp>
        <p:nvSpPr>
          <p:cNvPr id="7" name="Snip Diagonal Corner Rectangle 16"/>
          <p:cNvSpPr/>
          <p:nvPr/>
        </p:nvSpPr>
        <p:spPr>
          <a:xfrm>
            <a:off x="274320" y="2103120"/>
            <a:ext cx="2333520" cy="1060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hangingPunct="0">
              <a:defRPr lang="en-US" sz="1000" b="0" i="0" u="none" strike="noStrike">
                <a:ln>
                  <a:noFill/>
                </a:ln>
                <a:latin typeface="Arial" pitchFamily="34"/>
                <a:ea typeface="Microsoft YaHei" pitchFamily="2"/>
                <a:cs typeface="Mangal" pitchFamily="2"/>
              </a:defRPr>
            </a:pPr>
            <a:r>
              <a:rPr lang="en-US" b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SQL Migration : L2</a:t>
            </a:r>
          </a:p>
          <a:p>
            <a:pPr>
              <a:defRPr sz="1800"/>
            </a:pPr>
            <a:r>
              <a:rPr lang="en-US" b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Exp: Min. 5 Years</a:t>
            </a:r>
          </a:p>
        </p:txBody>
      </p:sp>
      <p:sp>
        <p:nvSpPr>
          <p:cNvPr id="8" name="Snip Diagonal Corner Rectangle 17"/>
          <p:cNvSpPr/>
          <p:nvPr/>
        </p:nvSpPr>
        <p:spPr>
          <a:xfrm>
            <a:off x="237960" y="5431680"/>
            <a:ext cx="2413800" cy="1060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hangingPunct="0">
              <a:defRPr lang="en-US" sz="1800" b="0" i="0" u="none" strike="noStrike">
                <a:ln>
                  <a:noFill/>
                </a:ln>
                <a:latin typeface="Arial" pitchFamily="34"/>
                <a:ea typeface="Microsoft YaHei" pitchFamily="2"/>
                <a:cs typeface="Mangal" pitchFamily="2"/>
              </a:defRPr>
            </a:pPr>
            <a:r>
              <a:rPr lang="en-US" b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Asset Management : L2</a:t>
            </a:r>
          </a:p>
          <a:p>
            <a:pPr>
              <a:defRPr lang="en-US" sz="1800" b="0" i="0" u="none" strike="noStrike">
                <a:ln>
                  <a:noFill/>
                </a:ln>
                <a:latin typeface="Arial" pitchFamily="34"/>
                <a:ea typeface="Microsoft YaHei" pitchFamily="2"/>
                <a:cs typeface="Mangal" pitchFamily="2"/>
              </a:defRPr>
            </a:pPr>
            <a:r>
              <a:rPr lang="en-US" b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Exp: 4 to 6 Years</a:t>
            </a:r>
          </a:p>
        </p:txBody>
      </p:sp>
      <p:sp>
        <p:nvSpPr>
          <p:cNvPr id="9" name="Snip Diagonal Corner Rectangle 18"/>
          <p:cNvSpPr/>
          <p:nvPr/>
        </p:nvSpPr>
        <p:spPr>
          <a:xfrm>
            <a:off x="235800" y="3647520"/>
            <a:ext cx="2443680" cy="142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>
              <a:defRPr sz="1800"/>
            </a:pPr>
            <a:r>
              <a:rPr lang="en-US" sz="2000" b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Windows 2016 Upgradation /</a:t>
            </a:r>
          </a:p>
          <a:p>
            <a:pPr>
              <a:defRPr sz="1800"/>
            </a:pPr>
            <a:r>
              <a:rPr lang="en-US" sz="2000" b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Migration : L2</a:t>
            </a:r>
          </a:p>
          <a:p>
            <a:pPr>
              <a:defRPr sz="1800"/>
            </a:pPr>
            <a:r>
              <a:rPr lang="en-US" sz="2000" b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Exp: 4 to 6 Years</a:t>
            </a:r>
          </a:p>
        </p:txBody>
      </p:sp>
      <p:sp>
        <p:nvSpPr>
          <p:cNvPr id="10" name="Snip Diagonal Corner Rectangle 19"/>
          <p:cNvSpPr/>
          <p:nvPr/>
        </p:nvSpPr>
        <p:spPr>
          <a:xfrm>
            <a:off x="9553320" y="5361480"/>
            <a:ext cx="2480760" cy="1060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hangingPunct="0">
              <a:defRPr lang="en-US" sz="1800" b="0" i="0" u="none" strike="noStrike">
                <a:ln>
                  <a:noFill/>
                </a:ln>
                <a:latin typeface="Arial" pitchFamily="34"/>
                <a:ea typeface="Microsoft YaHei" pitchFamily="2"/>
                <a:cs typeface="Mangal" pitchFamily="2"/>
              </a:defRPr>
            </a:pPr>
            <a:r>
              <a:rPr lang="en-US" sz="2100" b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ADFS : L2</a:t>
            </a:r>
          </a:p>
          <a:p>
            <a:pPr>
              <a:defRPr sz="1800"/>
            </a:pPr>
            <a:r>
              <a:rPr lang="en-US" sz="2100" b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Exp: Min. 5 Years</a:t>
            </a:r>
          </a:p>
        </p:txBody>
      </p:sp>
      <p:sp>
        <p:nvSpPr>
          <p:cNvPr id="11" name="Snip Diagonal Corner Rectangle 29"/>
          <p:cNvSpPr/>
          <p:nvPr/>
        </p:nvSpPr>
        <p:spPr>
          <a:xfrm>
            <a:off x="9525599" y="2175480"/>
            <a:ext cx="2480760" cy="1060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hangingPunct="0">
              <a:defRPr lang="en-US" sz="1800" b="0" i="0" u="none" strike="noStrike">
                <a:ln>
                  <a:noFill/>
                </a:ln>
                <a:latin typeface="Arial" pitchFamily="34"/>
                <a:ea typeface="Microsoft YaHei" pitchFamily="2"/>
                <a:cs typeface="Mangal" pitchFamily="2"/>
              </a:defRPr>
            </a:pPr>
            <a:r>
              <a:rPr lang="en-US" sz="2000" b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Active Directory AD : L2</a:t>
            </a:r>
          </a:p>
          <a:p>
            <a:pPr>
              <a:defRPr sz="1800"/>
            </a:pPr>
            <a:r>
              <a:rPr lang="en-US" sz="2000" b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Exp: Min. 5+ Years</a:t>
            </a:r>
          </a:p>
        </p:txBody>
      </p:sp>
      <p:sp>
        <p:nvSpPr>
          <p:cNvPr id="12" name="Snip Diagonal Corner Rectangle 30"/>
          <p:cNvSpPr/>
          <p:nvPr/>
        </p:nvSpPr>
        <p:spPr>
          <a:xfrm>
            <a:off x="9574200" y="3688559"/>
            <a:ext cx="2381039" cy="12801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>
              <a:defRPr sz="1800"/>
            </a:pPr>
            <a:endParaRPr lang="en-US" sz="2000" b="1" dirty="0">
              <a:solidFill>
                <a:srgbClr val="FFFFFF"/>
              </a:solidFill>
              <a:latin typeface="Gadugi" pitchFamily="34"/>
              <a:ea typeface="Microsoft YaHei" pitchFamily="2"/>
              <a:cs typeface="Mangal" pitchFamily="2"/>
            </a:endParaRPr>
          </a:p>
          <a:p>
            <a:pPr>
              <a:defRPr lang="en-US" sz="1800" b="0" i="0" u="none" strike="noStrike">
                <a:ln>
                  <a:noFill/>
                </a:ln>
                <a:latin typeface="Arial" pitchFamily="34"/>
                <a:ea typeface="Microsoft YaHei" pitchFamily="2"/>
                <a:cs typeface="Mangal" pitchFamily="2"/>
              </a:defRPr>
            </a:pPr>
            <a:r>
              <a:rPr lang="en-US" sz="2000" b="1" dirty="0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Project Management:L3/L4</a:t>
            </a:r>
          </a:p>
          <a:p>
            <a:pPr>
              <a:defRPr sz="1800"/>
            </a:pPr>
            <a:r>
              <a:rPr lang="en-US" sz="2000" b="1" dirty="0" err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Exp</a:t>
            </a:r>
            <a:r>
              <a:rPr lang="en-US" sz="2000" b="1" dirty="0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: Min. 7 Years</a:t>
            </a:r>
          </a:p>
          <a:p>
            <a:pPr>
              <a:defRPr sz="1800"/>
            </a:pPr>
            <a:endParaRPr lang="en-US" sz="2000" b="1" dirty="0">
              <a:solidFill>
                <a:srgbClr val="FFFFFF"/>
              </a:solidFill>
              <a:latin typeface="Gadugi" pitchFamily="34"/>
              <a:ea typeface="Microsoft YaHei" pitchFamily="2"/>
              <a:cs typeface="Mangal" pitchFamily="2"/>
            </a:endParaRPr>
          </a:p>
        </p:txBody>
      </p:sp>
      <p:sp>
        <p:nvSpPr>
          <p:cNvPr id="13" name="Snip Diagonal Corner Rectangle 31"/>
          <p:cNvSpPr/>
          <p:nvPr/>
        </p:nvSpPr>
        <p:spPr>
          <a:xfrm>
            <a:off x="9567000" y="537840"/>
            <a:ext cx="2381039" cy="1060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hangingPunct="0">
              <a:defRPr lang="en-US" sz="1000" b="0" i="0" u="none" strike="noStrike">
                <a:ln>
                  <a:noFill/>
                </a:ln>
                <a:latin typeface="Arial" pitchFamily="34"/>
                <a:ea typeface="Microsoft YaHei" pitchFamily="2"/>
                <a:cs typeface="Mangal" pitchFamily="2"/>
              </a:defRPr>
            </a:pPr>
            <a:r>
              <a:rPr lang="en-US" sz="2000" b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VOIP Upgrade Voice Strategy:L2</a:t>
            </a:r>
          </a:p>
          <a:p>
            <a:pPr>
              <a:defRPr sz="1800"/>
            </a:pPr>
            <a:r>
              <a:rPr lang="en-US" sz="2000" b="1">
                <a:solidFill>
                  <a:srgbClr val="FFFFFF"/>
                </a:solidFill>
                <a:latin typeface="Gadugi" pitchFamily="34"/>
                <a:ea typeface="Microsoft YaHei" pitchFamily="2"/>
                <a:cs typeface="Mangal" pitchFamily="2"/>
              </a:rPr>
              <a:t>Exp: 4 to 8 Yrs</a:t>
            </a:r>
          </a:p>
        </p:txBody>
      </p:sp>
      <p:pic>
        <p:nvPicPr>
          <p:cNvPr id="14" name="Picture 33"/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aturation sat="7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899440" y="4870079"/>
            <a:ext cx="6411960" cy="201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4"/>
          <p:cNvSpPr/>
          <p:nvPr/>
        </p:nvSpPr>
        <p:spPr>
          <a:xfrm>
            <a:off x="3121920" y="2688840"/>
            <a:ext cx="6095519" cy="160033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algn="ctr">
              <a:defRPr sz="1800"/>
            </a:pPr>
            <a:r>
              <a:rPr lang="en-US" b="1" i="1" dirty="0">
                <a:solidFill>
                  <a:prstClr val="white"/>
                </a:solidFill>
                <a:latin typeface="Century Gothic" pitchFamily="18"/>
                <a:ea typeface="Microsoft YaHei" pitchFamily="2"/>
                <a:cs typeface="Mangal" pitchFamily="2"/>
              </a:rPr>
              <a:t>INTERESTED ASSOCIATES ARE REQUIRED TO SHARE THEIR RESUMES WITH</a:t>
            </a:r>
          </a:p>
          <a:p>
            <a:pPr algn="ctr">
              <a:defRPr sz="1800"/>
            </a:pPr>
            <a:endParaRPr lang="en-US" b="1" i="1" dirty="0">
              <a:solidFill>
                <a:prstClr val="white"/>
              </a:solidFill>
              <a:latin typeface="Century Gothic" pitchFamily="18"/>
              <a:ea typeface="Microsoft YaHei" pitchFamily="2"/>
              <a:cs typeface="Mangal" pitchFamily="2"/>
            </a:endParaRPr>
          </a:p>
          <a:p>
            <a:pPr algn="ctr">
              <a:defRPr sz="1800"/>
            </a:pPr>
            <a:r>
              <a:rPr lang="en-US" sz="2400" b="1" i="1" dirty="0">
                <a:solidFill>
                  <a:prstClr val="white"/>
                </a:solidFill>
                <a:latin typeface="Century Gothic" pitchFamily="18"/>
                <a:ea typeface="Microsoft YaHei" pitchFamily="2"/>
                <a:cs typeface="Mangal" pitchFamily="2"/>
              </a:rPr>
              <a:t> NAGPURMIHAN.RMG@TCS.COM</a:t>
            </a:r>
          </a:p>
          <a:p>
            <a:pPr algn="ctr">
              <a:defRPr sz="1800"/>
            </a:pPr>
            <a:endParaRPr lang="en-US" b="1" i="1" dirty="0">
              <a:solidFill>
                <a:prstClr val="white"/>
              </a:solidFill>
              <a:latin typeface="Century Gothic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0485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194</Words>
  <Application>Microsoft Office PowerPoint</Application>
  <PresentationFormat>Custom</PresentationFormat>
  <Paragraphs>45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Madisetti</dc:creator>
  <cp:lastModifiedBy>Lenovo</cp:lastModifiedBy>
  <cp:revision>7</cp:revision>
  <dcterms:created xsi:type="dcterms:W3CDTF">2019-08-12T13:31:20Z</dcterms:created>
  <dcterms:modified xsi:type="dcterms:W3CDTF">2019-08-12T16:06:29Z</dcterms:modified>
</cp:coreProperties>
</file>