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49-A6A2-4738-84BE-DD6F6B6E7834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1FDFF4F-8080-425D-A9CD-11F5702F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49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49-A6A2-4738-84BE-DD6F6B6E7834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FDFF4F-8080-425D-A9CD-11F5702F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22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49-A6A2-4738-84BE-DD6F6B6E7834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FDFF4F-8080-425D-A9CD-11F5702F35A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806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49-A6A2-4738-84BE-DD6F6B6E7834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FDFF4F-8080-425D-A9CD-11F5702F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959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49-A6A2-4738-84BE-DD6F6B6E7834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FDFF4F-8080-425D-A9CD-11F5702F35A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3210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49-A6A2-4738-84BE-DD6F6B6E7834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FDFF4F-8080-425D-A9CD-11F5702F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741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49-A6A2-4738-84BE-DD6F6B6E7834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FF4F-8080-425D-A9CD-11F5702F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650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49-A6A2-4738-84BE-DD6F6B6E7834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FF4F-8080-425D-A9CD-11F5702F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98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49-A6A2-4738-84BE-DD6F6B6E7834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FF4F-8080-425D-A9CD-11F5702F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40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49-A6A2-4738-84BE-DD6F6B6E7834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FDFF4F-8080-425D-A9CD-11F5702F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96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49-A6A2-4738-84BE-DD6F6B6E7834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FDFF4F-8080-425D-A9CD-11F5702F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92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49-A6A2-4738-84BE-DD6F6B6E7834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FDFF4F-8080-425D-A9CD-11F5702F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49-A6A2-4738-84BE-DD6F6B6E7834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FF4F-8080-425D-A9CD-11F5702F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94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49-A6A2-4738-84BE-DD6F6B6E7834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FF4F-8080-425D-A9CD-11F5702F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2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49-A6A2-4738-84BE-DD6F6B6E7834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FF4F-8080-425D-A9CD-11F5702F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42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49-A6A2-4738-84BE-DD6F6B6E7834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FDFF4F-8080-425D-A9CD-11F5702F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5BD49-A6A2-4738-84BE-DD6F6B6E7834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1FDFF4F-8080-425D-A9CD-11F5702F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26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PeojectAboutAbsenteeismAtWork/_Smoking?:language=en-US&amp;publish=yes&amp;:display_count=n&amp;:origin=viz_share_lin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C72F-F45A-4D2F-9B1E-1CE6F704B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Business Report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597B4-3971-497B-A37C-18B1B18ADF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Absenteeism at work</a:t>
            </a:r>
          </a:p>
        </p:txBody>
      </p:sp>
    </p:spTree>
    <p:extLst>
      <p:ext uri="{BB962C8B-B14F-4D97-AF65-F5344CB8AC3E}">
        <p14:creationId xmlns:p14="http://schemas.microsoft.com/office/powerpoint/2010/main" val="370424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B58C-AA7B-4A44-B519-A6AE3F51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0E059-DE66-44D2-BBD3-387F2B921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5176" y="1905000"/>
            <a:ext cx="2687183" cy="3777622"/>
          </a:xfrm>
        </p:spPr>
        <p:txBody>
          <a:bodyPr/>
          <a:lstStyle/>
          <a:p>
            <a:r>
              <a:rPr lang="en-US" dirty="0"/>
              <a:t>Data Exploration</a:t>
            </a:r>
          </a:p>
          <a:p>
            <a:r>
              <a:rPr lang="en-US" dirty="0"/>
              <a:t>Insights</a:t>
            </a:r>
          </a:p>
          <a:p>
            <a:r>
              <a:rPr lang="en-US" dirty="0"/>
              <a:t>Recommendations</a:t>
            </a:r>
          </a:p>
          <a:p>
            <a:r>
              <a:rPr lang="en-US" dirty="0"/>
              <a:t>Data Modeling</a:t>
            </a:r>
          </a:p>
          <a:p>
            <a:r>
              <a:rPr lang="en-US" dirty="0"/>
              <a:t>Q/A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77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E85A-7E50-4DEC-A943-50386DB9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204" y="130630"/>
            <a:ext cx="10347649" cy="587827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</a:t>
            </a:r>
            <a:r>
              <a:rPr lang="en-US" dirty="0" err="1"/>
              <a:t>Anlysis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F0F07-B30D-4A78-9F64-DF1CDEC1A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204" y="951723"/>
            <a:ext cx="10347648" cy="577564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9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E85A-7E50-4DEC-A943-50386DB9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204" y="130630"/>
            <a:ext cx="10347649" cy="58782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F0F07-B30D-4A78-9F64-DF1CDEC1A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204" y="951723"/>
            <a:ext cx="10347648" cy="577564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59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E85A-7E50-4DEC-A943-50386DB9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204" y="130630"/>
            <a:ext cx="10347649" cy="58782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F0F07-B30D-4A78-9F64-DF1CDEC1A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204" y="951723"/>
            <a:ext cx="10347648" cy="577564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69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E85A-7E50-4DEC-A943-50386DB9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204" y="130630"/>
            <a:ext cx="10347649" cy="587827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Resources Used – Check Online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F0F07-B30D-4A78-9F64-DF1CDEC1A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204" y="951723"/>
            <a:ext cx="10347648" cy="5775648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/>
              <a:t> Project Link:</a:t>
            </a:r>
          </a:p>
          <a:p>
            <a:r>
              <a:rPr lang="en-US" dirty="0"/>
              <a:t>Tableau Project Link: </a:t>
            </a:r>
            <a:r>
              <a:rPr lang="en-US" dirty="0">
                <a:hlinkClick r:id="rId2"/>
              </a:rPr>
              <a:t>https://public.tableau.com/views/PeojectAboutAbsenteeismAtWork/_Smoking?:language=en-US&amp;publish=yes&amp;:display_count=n&amp;:origin=viz_share_link</a:t>
            </a:r>
            <a:r>
              <a:rPr lang="en-US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306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E85A-7E50-4DEC-A943-50386DB9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913" y="233266"/>
            <a:ext cx="10347649" cy="485190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/>
              <a:t>Given specific day &amp; drinking nature of employee, how absenteeism varies across month?</a:t>
            </a:r>
            <a:endParaRPr lang="en-IN" sz="1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A36592-757A-4FCD-A040-37394319A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913" y="3900195"/>
            <a:ext cx="10347325" cy="27245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CC8863-075D-4CA7-B573-5802C145D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3" y="718457"/>
            <a:ext cx="5309409" cy="3181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EE758D-3731-4DBB-B42B-61E8581BE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322" y="718457"/>
            <a:ext cx="5037916" cy="318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769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</TotalTime>
  <Words>81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Business Report</vt:lpstr>
      <vt:lpstr>AGENDA</vt:lpstr>
      <vt:lpstr>Exploratory Data Anlysis</vt:lpstr>
      <vt:lpstr>PowerPoint Presentation</vt:lpstr>
      <vt:lpstr>PowerPoint Presentation</vt:lpstr>
      <vt:lpstr>Resources Used – Check Online</vt:lpstr>
      <vt:lpstr>Given specific day &amp; drinking nature of employee, how absenteeism varies across month?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Report</dc:title>
  <dc:creator>Shreyansh Vaghela</dc:creator>
  <cp:lastModifiedBy>Shreyansh Vaghela</cp:lastModifiedBy>
  <cp:revision>5</cp:revision>
  <dcterms:created xsi:type="dcterms:W3CDTF">2021-09-10T13:38:13Z</dcterms:created>
  <dcterms:modified xsi:type="dcterms:W3CDTF">2021-09-10T14:11:03Z</dcterms:modified>
</cp:coreProperties>
</file>